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256" r:id="rId5"/>
    <p:sldId id="2439" r:id="rId6"/>
    <p:sldId id="2434" r:id="rId7"/>
    <p:sldId id="2440" r:id="rId8"/>
    <p:sldId id="2457" r:id="rId9"/>
    <p:sldId id="2470" r:id="rId10"/>
    <p:sldId id="2443" r:id="rId11"/>
    <p:sldId id="2488" r:id="rId12"/>
    <p:sldId id="2461" r:id="rId13"/>
    <p:sldId id="2473" r:id="rId14"/>
    <p:sldId id="2474" r:id="rId15"/>
    <p:sldId id="2475" r:id="rId16"/>
    <p:sldId id="2476" r:id="rId17"/>
    <p:sldId id="2478" r:id="rId18"/>
    <p:sldId id="2477" r:id="rId19"/>
    <p:sldId id="2479" r:id="rId20"/>
    <p:sldId id="2480" r:id="rId21"/>
    <p:sldId id="2482" r:id="rId22"/>
    <p:sldId id="2483" r:id="rId23"/>
    <p:sldId id="2484" r:id="rId24"/>
    <p:sldId id="2485" r:id="rId25"/>
    <p:sldId id="2486" r:id="rId26"/>
    <p:sldId id="2487" r:id="rId27"/>
    <p:sldId id="2453" r:id="rId28"/>
    <p:sldId id="2454" r:id="rId29"/>
    <p:sldId id="2489" r:id="rId30"/>
    <p:sldId id="2494" r:id="rId31"/>
    <p:sldId id="2497" r:id="rId32"/>
    <p:sldId id="2500" r:id="rId33"/>
    <p:sldId id="2495" r:id="rId34"/>
    <p:sldId id="2501" r:id="rId35"/>
    <p:sldId id="2502" r:id="rId36"/>
    <p:sldId id="2503" r:id="rId37"/>
    <p:sldId id="2504" r:id="rId38"/>
    <p:sldId id="2505" r:id="rId39"/>
    <p:sldId id="249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DBAD15-69ED-4615-8EBB-774B8B28962D}">
          <p14:sldIdLst>
            <p14:sldId id="256"/>
            <p14:sldId id="2439"/>
            <p14:sldId id="2434"/>
            <p14:sldId id="2440"/>
            <p14:sldId id="2457"/>
            <p14:sldId id="2470"/>
            <p14:sldId id="2443"/>
            <p14:sldId id="2488"/>
            <p14:sldId id="2461"/>
            <p14:sldId id="2473"/>
            <p14:sldId id="2474"/>
            <p14:sldId id="2475"/>
            <p14:sldId id="2476"/>
            <p14:sldId id="2478"/>
            <p14:sldId id="2477"/>
            <p14:sldId id="2479"/>
            <p14:sldId id="2480"/>
            <p14:sldId id="2482"/>
            <p14:sldId id="2483"/>
            <p14:sldId id="2484"/>
            <p14:sldId id="2485"/>
            <p14:sldId id="2486"/>
            <p14:sldId id="2487"/>
            <p14:sldId id="2453"/>
            <p14:sldId id="2454"/>
            <p14:sldId id="2489"/>
            <p14:sldId id="2494"/>
            <p14:sldId id="2497"/>
            <p14:sldId id="2500"/>
            <p14:sldId id="2495"/>
            <p14:sldId id="2501"/>
            <p14:sldId id="2502"/>
            <p14:sldId id="2503"/>
            <p14:sldId id="2504"/>
            <p14:sldId id="2505"/>
            <p14:sldId id="2490"/>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EE55"/>
    <a:srgbClr val="BFBFBD"/>
    <a:srgbClr val="B9B9B9"/>
    <a:srgbClr val="BFBFBF"/>
    <a:srgbClr val="2F3342"/>
    <a:srgbClr val="D3D3D3"/>
    <a:srgbClr val="C0F400"/>
    <a:srgbClr val="038B30"/>
    <a:srgbClr val="05D74D"/>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3" autoAdjust="0"/>
    <p:restoredTop sz="86375" autoAdjust="0"/>
  </p:normalViewPr>
  <p:slideViewPr>
    <p:cSldViewPr snapToGrid="0">
      <p:cViewPr>
        <p:scale>
          <a:sx n="60" d="100"/>
          <a:sy n="60" d="100"/>
        </p:scale>
        <p:origin x="-836" y="-1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57"/>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9/19/2022</a:t>
            </a:fld>
            <a:endParaRPr lang="en-US" dirty="0"/>
          </a:p>
        </p:txBody>
      </p:sp>
      <p:sp>
        <p:nvSpPr>
          <p:cNvPr id="4" name="Footer Placeholder 3">
            <a:extLst>
              <a:ext uri="{FF2B5EF4-FFF2-40B4-BE49-F238E27FC236}">
                <a16:creationId xmlns:a16="http://schemas.microsoft.com/office/drawing/2014/main" xmlns=""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9/19/2022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3BE989-76B8-4F13-9267-01FDA45C437A}" type="slidenum">
              <a:rPr lang="en-US" smtClean="0"/>
              <a:t>1</a:t>
            </a:fld>
            <a:endParaRPr lang="en-US" dirty="0"/>
          </a:p>
        </p:txBody>
      </p:sp>
    </p:spTree>
    <p:extLst>
      <p:ext uri="{BB962C8B-B14F-4D97-AF65-F5344CB8AC3E}">
        <p14:creationId xmlns:p14="http://schemas.microsoft.com/office/powerpoint/2010/main" val="15473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3BE989-76B8-4F13-9267-01FDA45C437A}" type="slidenum">
              <a:rPr lang="en-US" smtClean="0"/>
              <a:t>36</a:t>
            </a:fld>
            <a:endParaRPr lang="en-US" dirty="0"/>
          </a:p>
        </p:txBody>
      </p:sp>
    </p:spTree>
    <p:extLst>
      <p:ext uri="{BB962C8B-B14F-4D97-AF65-F5344CB8AC3E}">
        <p14:creationId xmlns:p14="http://schemas.microsoft.com/office/powerpoint/2010/main" val="154736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xmlns=""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xmlns="" id="{846D6A0C-E2C3-43CB-83D0-B5F6221079CA}"/>
              </a:ext>
            </a:extLst>
          </p:cNvPr>
          <p:cNvGrpSpPr/>
          <p:nvPr userDrawn="1"/>
        </p:nvGrpSpPr>
        <p:grpSpPr>
          <a:xfrm flipH="1">
            <a:off x="2076202" y="1374276"/>
            <a:ext cx="7324426" cy="3883523"/>
            <a:chOff x="252031" y="-22763"/>
            <a:chExt cx="7324426" cy="7269964"/>
          </a:xfrm>
        </p:grpSpPr>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800" b="1">
                <a:solidFill>
                  <a:srgbClr val="2F3342"/>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rgbClr val="2F33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tx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xmlns=""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xmlns=""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solidFill>
                  <a:schemeClr val="tx1"/>
                </a:solidFill>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226372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xmlns=""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xmlns=""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solidFill>
                  <a:schemeClr val="tx1"/>
                </a:solidFill>
                <a:latin typeface="+mj-lt"/>
              </a:defRPr>
            </a:lvl1pPr>
          </a:lstStyle>
          <a:p>
            <a:pPr marL="228600" lvl="0" indent="-228600" algn="ctr"/>
            <a:r>
              <a:rPr lang="en-US"/>
              <a:t>Click to edit Master text styles</a:t>
            </a:r>
          </a:p>
        </p:txBody>
      </p:sp>
      <p:sp>
        <p:nvSpPr>
          <p:cNvPr id="16" name="Content Placeholder 5">
            <a:extLst>
              <a:ext uri="{FF2B5EF4-FFF2-40B4-BE49-F238E27FC236}">
                <a16:creationId xmlns:a16="http://schemas.microsoft.com/office/drawing/2014/main" xmlns="" id="{12AF2780-75D3-4992-93BC-8EA50C648A8E}"/>
              </a:ext>
            </a:extLst>
          </p:cNvPr>
          <p:cNvSpPr>
            <a:spLocks noGrp="1"/>
          </p:cNvSpPr>
          <p:nvPr>
            <p:ph sz="quarter" idx="4"/>
          </p:nvPr>
        </p:nvSpPr>
        <p:spPr>
          <a:xfrm>
            <a:off x="8153394" y="2108201"/>
            <a:ext cx="3464721" cy="368458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a:extLst>
              <a:ext uri="{FF2B5EF4-FFF2-40B4-BE49-F238E27FC236}">
                <a16:creationId xmlns:a16="http://schemas.microsoft.com/office/drawing/2014/main" xmlns="" id="{EAAE1C5B-7233-4F49-895F-7566CEB6D819}"/>
              </a:ext>
            </a:extLst>
          </p:cNvPr>
          <p:cNvSpPr>
            <a:spLocks noGrp="1"/>
          </p:cNvSpPr>
          <p:nvPr>
            <p:ph sz="half" idx="2"/>
          </p:nvPr>
        </p:nvSpPr>
        <p:spPr>
          <a:xfrm>
            <a:off x="573882" y="2108201"/>
            <a:ext cx="3464717" cy="368458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0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xmlns=""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xmlns=""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xmlns=""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4130980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115BFBAA-B5F1-4F95-8C05-5E30A7076BD7}"/>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8" name="Footer Placeholder 7">
            <a:extLst>
              <a:ext uri="{FF2B5EF4-FFF2-40B4-BE49-F238E27FC236}">
                <a16:creationId xmlns:a16="http://schemas.microsoft.com/office/drawing/2014/main" xmlns=""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xmlns=""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xmlns=""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xmlns="" id="{97A3D921-B9D5-42DC-9037-298968D94C95}"/>
              </a:ext>
            </a:extLst>
          </p:cNvPr>
          <p:cNvGrpSpPr/>
          <p:nvPr userDrawn="1"/>
        </p:nvGrpSpPr>
        <p:grpSpPr>
          <a:xfrm>
            <a:off x="657060" y="435124"/>
            <a:ext cx="5134751" cy="5965370"/>
            <a:chOff x="252031" y="391887"/>
            <a:chExt cx="7433283" cy="5965370"/>
          </a:xfrm>
        </p:grpSpPr>
        <p:sp>
          <p:nvSpPr>
            <p:cNvPr id="18" name="Rectangle 17">
              <a:extLst>
                <a:ext uri="{FF2B5EF4-FFF2-40B4-BE49-F238E27FC236}">
                  <a16:creationId xmlns:a16="http://schemas.microsoft.com/office/drawing/2014/main" xmlns="" id="{6A62F937-16D4-4A6C-B247-D0A62BC6560D}"/>
                </a:ext>
              </a:extLst>
            </p:cNvPr>
            <p:cNvSpPr/>
            <p:nvPr userDrawn="1"/>
          </p:nvSpPr>
          <p:spPr>
            <a:xfrm>
              <a:off x="609600" y="391887"/>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B9335681-5A6F-48BE-8160-2000D0F242FB}"/>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tx1"/>
                </a:solidFill>
                <a:latin typeface="+mn-lt"/>
              </a:defRPr>
            </a:lvl1pPr>
          </a:lstStyle>
          <a:p>
            <a:r>
              <a:rPr lang="en-US"/>
              <a:t>Click to edit Master title style</a:t>
            </a:r>
            <a:endParaRPr lang="en-US" dirty="0"/>
          </a:p>
        </p:txBody>
      </p:sp>
      <p:sp>
        <p:nvSpPr>
          <p:cNvPr id="13" name="Rectangle 12" hidden="1">
            <a:extLst>
              <a:ext uri="{FF2B5EF4-FFF2-40B4-BE49-F238E27FC236}">
                <a16:creationId xmlns:a16="http://schemas.microsoft.com/office/drawing/2014/main" xmlns="" id="{116E8B30-475D-4275-8DC2-14C98F2F9B76}"/>
              </a:ext>
            </a:extLst>
          </p:cNvPr>
          <p:cNvSpPr/>
          <p:nvPr userDrawn="1"/>
        </p:nvSpPr>
        <p:spPr>
          <a:xfrm>
            <a:off x="1159727" y="1191137"/>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334831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Footer Placeholder 4">
            <a:extLst>
              <a:ext uri="{FF2B5EF4-FFF2-40B4-BE49-F238E27FC236}">
                <a16:creationId xmlns:a16="http://schemas.microsoft.com/office/drawing/2014/main" xmlns="" id="{E46FCC97-4D8C-465A-B732-7E27224A0496}"/>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7FF525FF-6103-4229-A91A-8A994A9CCBB7}"/>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7" name="Title 6">
            <a:extLst>
              <a:ext uri="{FF2B5EF4-FFF2-40B4-BE49-F238E27FC236}">
                <a16:creationId xmlns:a16="http://schemas.microsoft.com/office/drawing/2014/main" xmlns="" id="{6F2F4E1C-EABB-45F0-8593-E3E221094B6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5416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xmlns="" id="{F6B8E8FD-E25A-4462-9917-754D6C619C75}"/>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6" name="Footer Placeholder 5">
            <a:extLst>
              <a:ext uri="{FF2B5EF4-FFF2-40B4-BE49-F238E27FC236}">
                <a16:creationId xmlns:a16="http://schemas.microsoft.com/office/drawing/2014/main" xmlns="" id="{11752D6C-9D51-45A1-A6B7-B21DC9A94A43}"/>
              </a:ext>
            </a:extLst>
          </p:cNvPr>
          <p:cNvSpPr>
            <a:spLocks noGrp="1"/>
          </p:cNvSpPr>
          <p:nvPr>
            <p:ph type="ftr" sz="quarter" idx="10"/>
          </p:nvPr>
        </p:nvSpPr>
        <p:spPr/>
        <p:txBody>
          <a:bodyPr/>
          <a:lstStyle/>
          <a:p>
            <a:r>
              <a:rPr lang="en-US" dirty="0"/>
              <a:t>Add a Footer</a:t>
            </a:r>
          </a:p>
        </p:txBody>
      </p:sp>
      <p:sp>
        <p:nvSpPr>
          <p:cNvPr id="11" name="Rectangle 10" descr="Open square accent block">
            <a:extLst>
              <a:ext uri="{FF2B5EF4-FFF2-40B4-BE49-F238E27FC236}">
                <a16:creationId xmlns:a16="http://schemas.microsoft.com/office/drawing/2014/main" xmlns="" id="{217FA8D4-1D05-4DF4-AA9D-364B6979733D}"/>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779B1017-F981-4D2D-A14B-A857FC304F54}"/>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Slide Number Placeholder 9">
            <a:extLst>
              <a:ext uri="{FF2B5EF4-FFF2-40B4-BE49-F238E27FC236}">
                <a16:creationId xmlns:a16="http://schemas.microsoft.com/office/drawing/2014/main" xmlns="" id="{9DD85E79-8DB4-4D93-979C-171105321B3E}"/>
              </a:ext>
            </a:extLst>
          </p:cNvPr>
          <p:cNvSpPr>
            <a:spLocks noGrp="1"/>
          </p:cNvSpPr>
          <p:nvPr>
            <p:ph type="sldNum" sz="quarter" idx="11"/>
          </p:nvPr>
        </p:nvSpPr>
        <p:spPr/>
        <p:txBody>
          <a:bodyPr/>
          <a:lstStyle/>
          <a:p>
            <a:fld id="{8C2E478F-E849-4A8C-AF1F-CBCC78A7CBFA}" type="slidenum">
              <a:rPr lang="en-US" smtClean="0"/>
              <a:pPr/>
              <a:t>‹#›</a:t>
            </a:fld>
            <a:endParaRPr lang="en-US" dirty="0"/>
          </a:p>
        </p:txBody>
      </p:sp>
      <p:sp>
        <p:nvSpPr>
          <p:cNvPr id="2" name="Rectangle 1">
            <a:extLst>
              <a:ext uri="{FF2B5EF4-FFF2-40B4-BE49-F238E27FC236}">
                <a16:creationId xmlns:a16="http://schemas.microsoft.com/office/drawing/2014/main" xmlns="" id="{774F1136-B1CD-4171-BB47-0281C1974B22}"/>
              </a:ext>
            </a:extLst>
          </p:cNvPr>
          <p:cNvSpPr/>
          <p:nvPr userDrawn="1"/>
        </p:nvSpPr>
        <p:spPr>
          <a:xfrm>
            <a:off x="471340" y="1189038"/>
            <a:ext cx="11149160" cy="4834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389ADD4C-B26C-41B3-B492-DC9D032ACC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4313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6504862A-62CA-4399-88B0-181961E0F691}"/>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7" name="Footer Placeholder 6">
            <a:extLst>
              <a:ext uri="{FF2B5EF4-FFF2-40B4-BE49-F238E27FC236}">
                <a16:creationId xmlns:a16="http://schemas.microsoft.com/office/drawing/2014/main" xmlns="" id="{A902D481-2888-4133-AD94-7700AA117DFE}"/>
              </a:ext>
            </a:extLst>
          </p:cNvPr>
          <p:cNvSpPr>
            <a:spLocks noGrp="1"/>
          </p:cNvSpPr>
          <p:nvPr>
            <p:ph type="ftr" sz="quarter" idx="10"/>
          </p:nvPr>
        </p:nvSpPr>
        <p:spPr/>
        <p:txBody>
          <a:bodyPr/>
          <a:lstStyle/>
          <a:p>
            <a:r>
              <a:rPr lang="en-US" dirty="0"/>
              <a:t>Add a Footer</a:t>
            </a:r>
          </a:p>
        </p:txBody>
      </p:sp>
      <p:sp>
        <p:nvSpPr>
          <p:cNvPr id="8" name="Slide Number Placeholder 7">
            <a:extLst>
              <a:ext uri="{FF2B5EF4-FFF2-40B4-BE49-F238E27FC236}">
                <a16:creationId xmlns:a16="http://schemas.microsoft.com/office/drawing/2014/main" xmlns="" id="{D2B113A8-E04C-44C2-962F-5FFA40FB7866}"/>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xmlns=""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rgbClr val="2F3342"/>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xmlns="" id="{479D679C-E90D-4916-BCE6-71C32B831EC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xmlns="" id="{75107A3F-3DCD-44DD-AF42-32098DCC3A78}"/>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xmlns="" id="{CE1DB279-F403-4D2A-8D1B-FB3C81796B4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xmlns=""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xmlns=""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xmlns="" id="{E66B1E37-8CEC-44ED-A239-C755B72AC61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25781" y="1107282"/>
              <a:ext cx="4572000" cy="4572000"/>
            </a:xfrm>
            <a:prstGeom prst="rect">
              <a:avLst/>
            </a:prstGeom>
          </p:spPr>
        </p:pic>
        <p:sp>
          <p:nvSpPr>
            <p:cNvPr id="14" name="Rectangle 13">
              <a:extLst>
                <a:ext uri="{FF2B5EF4-FFF2-40B4-BE49-F238E27FC236}">
                  <a16:creationId xmlns:a16="http://schemas.microsoft.com/office/drawing/2014/main" xmlns="" id="{B7E28405-97F5-4E03-86F1-FAE2FEA6CFF8}"/>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xmlns=""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xmlns=""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xmlns="" id="{1A26DCC3-B99B-481C-AC63-F17D5215DCC8}"/>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40D24A36-5F75-40A5-8DA4-0364F4492FC6}"/>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xmlns=""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xmlns=""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xmlns=""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3" name="Slide Number Placeholder 2">
            <a:extLst>
              <a:ext uri="{FF2B5EF4-FFF2-40B4-BE49-F238E27FC236}">
                <a16:creationId xmlns:a16="http://schemas.microsoft.com/office/drawing/2014/main" xmlns="" id="{D11BF64E-D1E6-463D-B3F0-1491C107C8B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2" name="Footer Placeholder 1">
            <a:extLst>
              <a:ext uri="{FF2B5EF4-FFF2-40B4-BE49-F238E27FC236}">
                <a16:creationId xmlns:a16="http://schemas.microsoft.com/office/drawing/2014/main" xmlns="" id="{1149EC66-F633-4F8B-BA43-E48843E5AD21}"/>
              </a:ext>
            </a:extLst>
          </p:cNvPr>
          <p:cNvSpPr>
            <a:spLocks noGrp="1"/>
          </p:cNvSpPr>
          <p:nvPr>
            <p:ph type="ftr" sz="quarter" idx="16"/>
          </p:nvPr>
        </p:nvSpPr>
        <p:spPr/>
        <p:txBody>
          <a:bodyPr/>
          <a:lstStyle>
            <a:lvl1pPr>
              <a:defRPr>
                <a:solidFill>
                  <a:schemeClr val="bg1"/>
                </a:solidFill>
              </a:defRPr>
            </a:lvl1pPr>
          </a:lstStyle>
          <a:p>
            <a:r>
              <a:rPr lang="en-US" dirty="0"/>
              <a:t>Add a Footer</a:t>
            </a:r>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xmlns="" id="{367F380C-58A9-4490-AC57-579A90290F36}"/>
              </a:ext>
            </a:extLst>
          </p:cNvPr>
          <p:cNvSpPr>
            <a:spLocks noGrp="1"/>
          </p:cNvSpPr>
          <p:nvPr>
            <p:ph type="body" idx="13"/>
          </p:nvPr>
        </p:nvSpPr>
        <p:spPr>
          <a:xfrm>
            <a:off x="8153400"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xmlns=""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xmlns=""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Footer Placeholder 1">
            <a:extLst>
              <a:ext uri="{FF2B5EF4-FFF2-40B4-BE49-F238E27FC236}">
                <a16:creationId xmlns:a16="http://schemas.microsoft.com/office/drawing/2014/main" xmlns="" id="{0C0FCBE5-63C0-4DC7-8687-C2C76ABBDDB2}"/>
              </a:ext>
            </a:extLst>
          </p:cNvPr>
          <p:cNvSpPr>
            <a:spLocks noGrp="1"/>
          </p:cNvSpPr>
          <p:nvPr>
            <p:ph type="ftr" sz="quarter" idx="16"/>
          </p:nvPr>
        </p:nvSpPr>
        <p:spPr/>
        <p:txBody>
          <a:bodyPr/>
          <a:lstStyle/>
          <a:p>
            <a:r>
              <a:rPr lang="en-US" dirty="0"/>
              <a:t>Add a Footer</a:t>
            </a:r>
          </a:p>
        </p:txBody>
      </p:sp>
      <p:sp>
        <p:nvSpPr>
          <p:cNvPr id="5" name="Slide Number Placeholder 4">
            <a:extLst>
              <a:ext uri="{FF2B5EF4-FFF2-40B4-BE49-F238E27FC236}">
                <a16:creationId xmlns:a16="http://schemas.microsoft.com/office/drawing/2014/main" xmlns="" id="{D0F240C4-B3CD-49AA-8C48-9FE7AA1FE3D0}"/>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6" name="Title 5" hidden="1">
            <a:extLst>
              <a:ext uri="{FF2B5EF4-FFF2-40B4-BE49-F238E27FC236}">
                <a16:creationId xmlns:a16="http://schemas.microsoft.com/office/drawing/2014/main" xmlns="" id="{A43A44DE-9B7B-49B8-AE13-95164A3FA9F1}"/>
              </a:ext>
            </a:extLst>
          </p:cNvPr>
          <p:cNvSpPr>
            <a:spLocks noGrp="1"/>
          </p:cNvSpPr>
          <p:nvPr>
            <p:ph type="title"/>
          </p:nvPr>
        </p:nvSpPr>
        <p:spPr>
          <a:xfrm>
            <a:off x="595884" y="0"/>
            <a:ext cx="3605998" cy="1188720"/>
          </a:xfrm>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CAE90E16-AEC5-4F82-85B0-DDEA26AA939A}"/>
              </a:ext>
            </a:extLst>
          </p:cNvPr>
          <p:cNvSpPr>
            <a:spLocks noGrp="1"/>
          </p:cNvSpPr>
          <p:nvPr>
            <p:ph type="pic" idx="1"/>
          </p:nvPr>
        </p:nvSpPr>
        <p:spPr>
          <a:xfrm>
            <a:off x="6727370" y="0"/>
            <a:ext cx="5464629"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Rectangle 9">
            <a:extLst>
              <a:ext uri="{FF2B5EF4-FFF2-40B4-BE49-F238E27FC236}">
                <a16:creationId xmlns:a16="http://schemas.microsoft.com/office/drawing/2014/main" xmlns="" id="{ABD40C7A-92CE-46D6-B056-C75D73663328}"/>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xmlns="" id="{A69E75A6-06C5-49D0-9164-3098CE0E53D8}"/>
              </a:ext>
            </a:extLst>
          </p:cNvPr>
          <p:cNvSpPr/>
          <p:nvPr userDrawn="1"/>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957943" y="1480457"/>
            <a:ext cx="5138057" cy="587876"/>
          </a:xfrm>
        </p:spPr>
        <p:txBody>
          <a:bodyPr anchor="b"/>
          <a:lstStyle>
            <a:lvl1pPr>
              <a:defRPr sz="3200" b="1">
                <a:solidFill>
                  <a:srgbClr val="2F3342"/>
                </a:solidFill>
                <a:latin typeface="+mj-lt"/>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rgbClr val="2F334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2">
            <a:extLst>
              <a:ext uri="{FF2B5EF4-FFF2-40B4-BE49-F238E27FC236}">
                <a16:creationId xmlns:a16="http://schemas.microsoft.com/office/drawing/2014/main" xmlns="" id="{D9EF0584-D46D-4C21-99D2-074ADF23E018}"/>
              </a:ext>
            </a:extLst>
          </p:cNvPr>
          <p:cNvSpPr>
            <a:spLocks noGrp="1"/>
          </p:cNvSpPr>
          <p:nvPr>
            <p:ph type="body" idx="13" hasCustomPrompt="1"/>
          </p:nvPr>
        </p:nvSpPr>
        <p:spPr>
          <a:xfrm>
            <a:off x="979714" y="2095547"/>
            <a:ext cx="4958100" cy="365125"/>
          </a:xfrm>
        </p:spPr>
        <p:txBody>
          <a:bodyPr>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7">
            <a:extLst>
              <a:ext uri="{FF2B5EF4-FFF2-40B4-BE49-F238E27FC236}">
                <a16:creationId xmlns:a16="http://schemas.microsoft.com/office/drawing/2014/main" xmlns="" id="{86AFC205-B079-430E-B82F-CBF6F56DE09D}"/>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xmlns="" id="{E82B84E2-AAE4-4BC1-8C01-AF4ABADD6EDE}"/>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xmlns=""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endParaRPr lang="en-US" dirty="0"/>
          </a:p>
        </p:txBody>
      </p:sp>
      <p:grpSp>
        <p:nvGrpSpPr>
          <p:cNvPr id="5" name="Group 4">
            <a:extLst>
              <a:ext uri="{FF2B5EF4-FFF2-40B4-BE49-F238E27FC236}">
                <a16:creationId xmlns:a16="http://schemas.microsoft.com/office/drawing/2014/main" xmlns="" id="{1E8CB484-5390-4B2F-9BFB-D0733BEE88A5}"/>
              </a:ext>
            </a:extLst>
          </p:cNvPr>
          <p:cNvGrpSpPr/>
          <p:nvPr userDrawn="1"/>
        </p:nvGrpSpPr>
        <p:grpSpPr>
          <a:xfrm flipH="1">
            <a:off x="4115984" y="252563"/>
            <a:ext cx="7433283" cy="5995838"/>
            <a:chOff x="252031" y="391887"/>
            <a:chExt cx="7433283" cy="6215741"/>
          </a:xfrm>
        </p:grpSpPr>
        <p:sp>
          <p:nvSpPr>
            <p:cNvPr id="23" name="Rectangle 22">
              <a:extLst>
                <a:ext uri="{FF2B5EF4-FFF2-40B4-BE49-F238E27FC236}">
                  <a16:creationId xmlns:a16="http://schemas.microsoft.com/office/drawing/2014/main" xmlns=""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5" name="Rectangle 24">
              <a:extLst>
                <a:ext uri="{FF2B5EF4-FFF2-40B4-BE49-F238E27FC236}">
                  <a16:creationId xmlns:a16="http://schemas.microsoft.com/office/drawing/2014/main" xmlns=""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xmlns="" id="{93F3FF75-3EF1-4F7E-9040-8B957B4D277C}"/>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xmlns=""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xmlns=""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xmlns=""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xmlns="" id="{01A066D4-321A-48BF-84C2-18FC1D7184A7}"/>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xmlns="" id="{0CDB4336-A0EC-4019-904C-112405358769}"/>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tx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4612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Single Corner Snipped 7">
            <a:extLst>
              <a:ext uri="{FF2B5EF4-FFF2-40B4-BE49-F238E27FC236}">
                <a16:creationId xmlns:a16="http://schemas.microsoft.com/office/drawing/2014/main" xmlns="" id="{C39E4676-2097-45B1-B554-0DFE67952792}"/>
              </a:ext>
            </a:extLst>
          </p:cNvPr>
          <p:cNvSpPr/>
          <p:nvPr userDrawn="1"/>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xmlns=""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FBBF3059-D5B9-418C-A60B-C3C8E261E486}"/>
              </a:ext>
            </a:extLst>
          </p:cNvPr>
          <p:cNvSpPr>
            <a:spLocks noGrp="1"/>
          </p:cNvSpPr>
          <p:nvPr>
            <p:ph type="body" idx="1"/>
          </p:nvPr>
        </p:nvSpPr>
        <p:spPr>
          <a:xfrm>
            <a:off x="595884" y="1188720"/>
            <a:ext cx="11024616"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E087F727-48BD-4EB4-B57F-5AC03BEB1A4D}"/>
              </a:ext>
            </a:extLst>
          </p:cNvPr>
          <p:cNvSpPr>
            <a:spLocks noGrp="1"/>
          </p:cNvSpPr>
          <p:nvPr>
            <p:ph type="ftr" sz="quarter" idx="3"/>
          </p:nvPr>
        </p:nvSpPr>
        <p:spPr>
          <a:xfrm>
            <a:off x="595884" y="6456328"/>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Add a Footer</a:t>
            </a:r>
          </a:p>
        </p:txBody>
      </p:sp>
      <p:sp>
        <p:nvSpPr>
          <p:cNvPr id="11" name="Slide Number Placeholder 5">
            <a:extLst>
              <a:ext uri="{FF2B5EF4-FFF2-40B4-BE49-F238E27FC236}">
                <a16:creationId xmlns:a16="http://schemas.microsoft.com/office/drawing/2014/main" xmlns="" id="{49B3254E-B445-46A8-8E69-B2596E25AD38}"/>
              </a:ext>
            </a:extLst>
          </p:cNvPr>
          <p:cNvSpPr>
            <a:spLocks noGrp="1"/>
          </p:cNvSpPr>
          <p:nvPr>
            <p:ph type="sldNum" sz="quarter" idx="4"/>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0" r:id="rId7"/>
    <p:sldLayoutId id="2147483663" r:id="rId8"/>
    <p:sldLayoutId id="2147483670" r:id="rId9"/>
    <p:sldLayoutId id="2147483669" r:id="rId10"/>
    <p:sldLayoutId id="2147483667" r:id="rId11"/>
    <p:sldLayoutId id="2147483668" r:id="rId12"/>
    <p:sldLayoutId id="2147483666" r:id="rId13"/>
    <p:sldLayoutId id="2147483662" r:id="rId14"/>
    <p:sldLayoutId id="2147483671" r:id="rId15"/>
    <p:sldLayoutId id="2147483655" r:id="rId16"/>
  </p:sldLayoutIdLst>
  <p:hf hdr="0" dt="0"/>
  <p:txStyles>
    <p:title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9.jp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www.publicdomainpictures.net/view-image.php?image=67622&amp;picture=old-white-background" TargetMode="External"/><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Abstract Building" title="Abstract Building">
            <a:extLst>
              <a:ext uri="{FF2B5EF4-FFF2-40B4-BE49-F238E27FC236}">
                <a16:creationId xmlns:a16="http://schemas.microsoft.com/office/drawing/2014/main" xmlns="" id="{1805319F-612A-49F0-B6DA-8A214D5DBD2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xmlns="" id="{B6C8E487-ADDC-4F1B-A30A-BAABB4998F49}"/>
              </a:ext>
              <a:ext uri="{C183D7F6-B498-43B3-948B-1728B52AA6E4}">
                <adec:decorative xmlns:adec="http://schemas.microsoft.com/office/drawing/2017/decorative" xmlns="" val="1"/>
              </a:ext>
            </a:extLst>
          </p:cNvPr>
          <p:cNvSpPr/>
          <p:nvPr/>
        </p:nvSpPr>
        <p:spPr>
          <a:xfrm>
            <a:off x="-71015" y="-25584"/>
            <a:ext cx="12263016" cy="6883584"/>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5" y="-1"/>
            <a:ext cx="12290229" cy="68324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5">
            <a:extLst>
              <a:ext uri="{FF2B5EF4-FFF2-40B4-BE49-F238E27FC236}">
                <a16:creationId xmlns:a16="http://schemas.microsoft.com/office/drawing/2014/main" xmlns="" id="{7E0E8055-17FA-43CE-9F03-E712F496B7CF}"/>
              </a:ext>
            </a:extLst>
          </p:cNvPr>
          <p:cNvSpPr>
            <a:spLocks noGrp="1"/>
          </p:cNvSpPr>
          <p:nvPr>
            <p:ph type="ctrTitle"/>
          </p:nvPr>
        </p:nvSpPr>
        <p:spPr>
          <a:xfrm>
            <a:off x="1561083" y="2418643"/>
            <a:ext cx="8998816" cy="1508126"/>
          </a:xfrm>
        </p:spPr>
        <p:txBody>
          <a:bodyPr/>
          <a:lstStyle/>
          <a:p>
            <a:r>
              <a:rPr lang="en-GB" dirty="0" smtClean="0">
                <a:latin typeface="Algerian" panose="04020705040A02060702" pitchFamily="82" charset="0"/>
              </a:rPr>
              <a:t>Evolution College system</a:t>
            </a:r>
            <a:endParaRPr lang="en-US" dirty="0">
              <a:solidFill>
                <a:srgbClr val="2F3342"/>
              </a:solidFill>
              <a:latin typeface="Algerian" panose="04020705040A02060702" pitchFamily="82" charset="0"/>
            </a:endParaRPr>
          </a:p>
        </p:txBody>
      </p:sp>
      <p:sp>
        <p:nvSpPr>
          <p:cNvPr id="7" name="Subtitle 6">
            <a:extLst>
              <a:ext uri="{FF2B5EF4-FFF2-40B4-BE49-F238E27FC236}">
                <a16:creationId xmlns:a16="http://schemas.microsoft.com/office/drawing/2014/main" xmlns="" id="{9935280A-EBD5-4EFA-81A0-313C85F987EC}"/>
              </a:ext>
            </a:extLst>
          </p:cNvPr>
          <p:cNvSpPr>
            <a:spLocks noGrp="1"/>
          </p:cNvSpPr>
          <p:nvPr>
            <p:ph type="subTitle" idx="1"/>
          </p:nvPr>
        </p:nvSpPr>
        <p:spPr>
          <a:xfrm>
            <a:off x="2791372" y="3813957"/>
            <a:ext cx="6609256" cy="450503"/>
          </a:xfrm>
        </p:spPr>
        <p:txBody>
          <a:bodyPr/>
          <a:lstStyle/>
          <a:p>
            <a:r>
              <a:rPr lang="en-US" b="1" dirty="0"/>
              <a:t>A</a:t>
            </a:r>
            <a:r>
              <a:rPr lang="en-GB" b="1" dirty="0"/>
              <a:t>n </a:t>
            </a:r>
            <a:r>
              <a:rPr lang="en-GB" b="1" dirty="0" smtClean="0"/>
              <a:t>Aptech vision </a:t>
            </a:r>
            <a:r>
              <a:rPr lang="en-GB" b="1" dirty="0"/>
              <a:t>presentation </a:t>
            </a:r>
            <a:r>
              <a:rPr lang="en-US" b="1" dirty="0"/>
              <a:t>202</a:t>
            </a:r>
            <a:r>
              <a:rPr lang="en-GB" b="1" dirty="0"/>
              <a:t>2</a:t>
            </a:r>
            <a:endParaRPr lang="en-US" b="1" dirty="0">
              <a:solidFill>
                <a:srgbClr val="2F3342"/>
              </a:solidFill>
            </a:endParaRPr>
          </a:p>
        </p:txBody>
      </p:sp>
      <p:pic>
        <p:nvPicPr>
          <p:cNvPr id="9"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028"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11" name="Slide Number Placeholder 21">
            <a:extLst>
              <a:ext uri="{FF2B5EF4-FFF2-40B4-BE49-F238E27FC236}">
                <a16:creationId xmlns:a16="http://schemas.microsoft.com/office/drawing/2014/main" xmlns="" id="{65DAAFE6-F6F7-486F-9960-ACC9390C2F0A}"/>
              </a:ext>
            </a:extLst>
          </p:cNvPr>
          <p:cNvSpPr txBox="1">
            <a:spLocks/>
          </p:cNvSpPr>
          <p:nvPr/>
        </p:nvSpPr>
        <p:spPr>
          <a:xfrm>
            <a:off x="11549269" y="6424613"/>
            <a:ext cx="642731" cy="4078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1505" y="1617574"/>
            <a:ext cx="2216201" cy="1521279"/>
          </a:xfrm>
          <a:prstGeom prst="rect">
            <a:avLst/>
          </a:prstGeom>
        </p:spPr>
      </p:pic>
    </p:spTree>
    <p:extLst>
      <p:ext uri="{BB962C8B-B14F-4D97-AF65-F5344CB8AC3E}">
        <p14:creationId xmlns:p14="http://schemas.microsoft.com/office/powerpoint/2010/main" val="2506210253"/>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10</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10</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About</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412" y="1533255"/>
            <a:ext cx="6772937" cy="3791488"/>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340055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11</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11</a:t>
            </a:r>
            <a:endParaRPr lang="en-US" sz="1200" dirty="0"/>
          </a:p>
        </p:txBody>
      </p:sp>
      <p:sp>
        <p:nvSpPr>
          <p:cNvPr id="11" name="Scroll: Horizontal 10">
            <a:extLst>
              <a:ext uri="{FF2B5EF4-FFF2-40B4-BE49-F238E27FC236}">
                <a16:creationId xmlns:a16="http://schemas.microsoft.com/office/drawing/2014/main" xmlns="" id="{B3C59DCB-94A6-4CEF-B26B-C36CEF824745}"/>
              </a:ext>
            </a:extLst>
          </p:cNvPr>
          <p:cNvSpPr/>
          <p:nvPr/>
        </p:nvSpPr>
        <p:spPr>
          <a:xfrm>
            <a:off x="1860223" y="106171"/>
            <a:ext cx="8620207" cy="1096617"/>
          </a:xfrm>
          <a:prstGeom prst="horizontalScroll">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lumMod val="95000"/>
                    <a:lumOff val="5000"/>
                  </a:schemeClr>
                </a:solidFill>
                <a:latin typeface="Algerian" panose="04020705040A02060702" pitchFamily="82" charset="0"/>
              </a:rPr>
              <a:t>Admissions</a:t>
            </a:r>
            <a:endParaRPr lang="en-US" sz="28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344" y="2748481"/>
            <a:ext cx="4755270" cy="265816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Admission schedule</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Fee structure</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048" y="2745760"/>
            <a:ext cx="4745500" cy="2663604"/>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3153263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12</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12</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344" y="2751343"/>
            <a:ext cx="4755270" cy="2652437"/>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Course catalogue</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Apply online</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163" y="2748481"/>
            <a:ext cx="4755270" cy="265816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8115850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13</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13</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contact</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483" y="1541998"/>
            <a:ext cx="6768855" cy="377400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5092549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14</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14</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Lms Login</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483" y="1545534"/>
            <a:ext cx="6768855" cy="3766930"/>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9" name="Scroll: Horizontal 10">
            <a:extLst>
              <a:ext uri="{FF2B5EF4-FFF2-40B4-BE49-F238E27FC236}">
                <a16:creationId xmlns:a16="http://schemas.microsoft.com/office/drawing/2014/main" xmlns="" id="{B3C59DCB-94A6-4CEF-B26B-C36CEF824745}"/>
              </a:ext>
            </a:extLst>
          </p:cNvPr>
          <p:cNvSpPr/>
          <p:nvPr/>
        </p:nvSpPr>
        <p:spPr>
          <a:xfrm>
            <a:off x="1860223" y="106171"/>
            <a:ext cx="8620207" cy="1096617"/>
          </a:xfrm>
          <a:prstGeom prst="horizontalScroll">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lumMod val="95000"/>
                    <a:lumOff val="5000"/>
                  </a:schemeClr>
                </a:solidFill>
                <a:latin typeface="Algerian" panose="04020705040A02060702" pitchFamily="82" charset="0"/>
              </a:rPr>
              <a:t>Learning management system</a:t>
            </a:r>
            <a:endParaRPr lang="en-US" sz="2800" dirty="0"/>
          </a:p>
        </p:txBody>
      </p:sp>
    </p:spTree>
    <p:extLst>
      <p:ext uri="{BB962C8B-B14F-4D97-AF65-F5344CB8AC3E}">
        <p14:creationId xmlns:p14="http://schemas.microsoft.com/office/powerpoint/2010/main" val="364030260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15</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15</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344" y="2749637"/>
            <a:ext cx="4755270" cy="2655850"/>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Home</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Account book</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163" y="2747381"/>
            <a:ext cx="4755270" cy="2660362"/>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250125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16</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16</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344" y="2748132"/>
            <a:ext cx="4755270" cy="2658860"/>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Test progress</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Mid/final progress</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163" y="2748683"/>
            <a:ext cx="4755270" cy="2657758"/>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1852796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17</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17</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344" y="2750984"/>
            <a:ext cx="4755270" cy="2653155"/>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profile</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tests</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459" y="2745760"/>
            <a:ext cx="4746678" cy="2663604"/>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096004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18</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18</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exams</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483" y="1542835"/>
            <a:ext cx="6768855" cy="3772327"/>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539473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19</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19</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Administrator login</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483" y="1537415"/>
            <a:ext cx="6768855" cy="3783167"/>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9" name="Scroll: Horizontal 10">
            <a:extLst>
              <a:ext uri="{FF2B5EF4-FFF2-40B4-BE49-F238E27FC236}">
                <a16:creationId xmlns:a16="http://schemas.microsoft.com/office/drawing/2014/main" xmlns="" id="{B3C59DCB-94A6-4CEF-B26B-C36CEF824745}"/>
              </a:ext>
            </a:extLst>
          </p:cNvPr>
          <p:cNvSpPr/>
          <p:nvPr/>
        </p:nvSpPr>
        <p:spPr>
          <a:xfrm>
            <a:off x="1860223" y="106171"/>
            <a:ext cx="8620207" cy="1096617"/>
          </a:xfrm>
          <a:prstGeom prst="horizontalScroll">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lumMod val="95000"/>
                    <a:lumOff val="5000"/>
                  </a:schemeClr>
                </a:solidFill>
                <a:latin typeface="Algerian" panose="04020705040A02060702" pitchFamily="82" charset="0"/>
              </a:rPr>
              <a:t>Architecture ofadmin panel</a:t>
            </a:r>
            <a:endParaRPr lang="en-US" sz="2800" dirty="0"/>
          </a:p>
        </p:txBody>
      </p:sp>
    </p:spTree>
    <p:extLst>
      <p:ext uri="{BB962C8B-B14F-4D97-AF65-F5344CB8AC3E}">
        <p14:creationId xmlns:p14="http://schemas.microsoft.com/office/powerpoint/2010/main" val="200081280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8BB3E178-DBEB-CA48-9735-3C401D4E73A3}"/>
              </a:ext>
            </a:extLst>
          </p:cNvPr>
          <p:cNvSpPr>
            <a:spLocks noGrp="1"/>
          </p:cNvSpPr>
          <p:nvPr>
            <p:ph type="title"/>
          </p:nvPr>
        </p:nvSpPr>
        <p:spPr>
          <a:xfrm>
            <a:off x="7249886" y="1189157"/>
            <a:ext cx="4299382" cy="1459675"/>
          </a:xfrm>
        </p:spPr>
        <p:txBody>
          <a:bodyPr/>
          <a:lstStyle/>
          <a:p>
            <a:pPr algn="ctr"/>
            <a:r>
              <a:rPr lang="en-US" sz="3200" dirty="0">
                <a:solidFill>
                  <a:schemeClr val="tx1">
                    <a:lumMod val="95000"/>
                    <a:lumOff val="5000"/>
                  </a:schemeClr>
                </a:solidFill>
                <a:latin typeface="Algerian" panose="04020705040A02060702" pitchFamily="82" charset="0"/>
              </a:rPr>
              <a:t>DESIGN DEVELOPED </a:t>
            </a:r>
            <a:br>
              <a:rPr lang="en-US" sz="3200" dirty="0">
                <a:solidFill>
                  <a:schemeClr val="tx1">
                    <a:lumMod val="95000"/>
                    <a:lumOff val="5000"/>
                  </a:schemeClr>
                </a:solidFill>
                <a:latin typeface="Algerian" panose="04020705040A02060702" pitchFamily="82" charset="0"/>
              </a:rPr>
            </a:br>
            <a:r>
              <a:rPr lang="en-US" sz="3200" dirty="0">
                <a:solidFill>
                  <a:schemeClr val="tx1">
                    <a:lumMod val="95000"/>
                    <a:lumOff val="5000"/>
                  </a:schemeClr>
                </a:solidFill>
                <a:latin typeface="Algerian" panose="04020705040A02060702" pitchFamily="82" charset="0"/>
              </a:rPr>
              <a:t>&amp;</a:t>
            </a:r>
            <a:br>
              <a:rPr lang="en-US" sz="3200" dirty="0">
                <a:solidFill>
                  <a:schemeClr val="tx1">
                    <a:lumMod val="95000"/>
                    <a:lumOff val="5000"/>
                  </a:schemeClr>
                </a:solidFill>
                <a:latin typeface="Algerian" panose="04020705040A02060702" pitchFamily="82" charset="0"/>
              </a:rPr>
            </a:br>
            <a:r>
              <a:rPr lang="en-US" sz="3200" dirty="0">
                <a:solidFill>
                  <a:schemeClr val="tx1">
                    <a:lumMod val="95000"/>
                    <a:lumOff val="5000"/>
                  </a:schemeClr>
                </a:solidFill>
                <a:latin typeface="Algerian" panose="04020705040A02060702" pitchFamily="82" charset="0"/>
              </a:rPr>
              <a:t>MANAGED BY </a:t>
            </a:r>
            <a:endParaRPr lang="en-US" dirty="0"/>
          </a:p>
        </p:txBody>
      </p:sp>
      <p:sp>
        <p:nvSpPr>
          <p:cNvPr id="27" name="Text Placeholder 26">
            <a:extLst>
              <a:ext uri="{FF2B5EF4-FFF2-40B4-BE49-F238E27FC236}">
                <a16:creationId xmlns:a16="http://schemas.microsoft.com/office/drawing/2014/main" xmlns="" id="{863C256D-8187-4199-952C-D2BB841598F8}"/>
              </a:ext>
            </a:extLst>
          </p:cNvPr>
          <p:cNvSpPr>
            <a:spLocks noGrp="1"/>
          </p:cNvSpPr>
          <p:nvPr>
            <p:ph type="body" idx="13"/>
          </p:nvPr>
        </p:nvSpPr>
        <p:spPr>
          <a:xfrm>
            <a:off x="7641430" y="2950135"/>
            <a:ext cx="6076915" cy="2472493"/>
          </a:xfrm>
        </p:spPr>
        <p:txBody>
          <a:bodyPr/>
          <a:lstStyle/>
          <a:p>
            <a:pPr algn="l"/>
            <a:r>
              <a:rPr lang="en-US" b="1" dirty="0">
                <a:solidFill>
                  <a:schemeClr val="tx1"/>
                </a:solidFill>
                <a:latin typeface="Castellar" panose="020A0402060406010301" pitchFamily="18" charset="0"/>
              </a:rPr>
              <a:t>Shahzaib Abid</a:t>
            </a:r>
            <a:endParaRPr lang="en-GB" b="1" dirty="0">
              <a:solidFill>
                <a:schemeClr val="tx1"/>
              </a:solidFill>
              <a:latin typeface="Castellar" panose="020A0402060406010301" pitchFamily="18" charset="0"/>
            </a:endParaRPr>
          </a:p>
          <a:p>
            <a:pPr algn="l"/>
            <a:r>
              <a:rPr lang="en-GB" b="1" dirty="0">
                <a:solidFill>
                  <a:schemeClr val="tx1"/>
                </a:solidFill>
                <a:latin typeface="Castellar" panose="020A0402060406010301" pitchFamily="18" charset="0"/>
              </a:rPr>
              <a:t>(Student1307355)</a:t>
            </a:r>
            <a:endParaRPr lang="en-US" b="1" dirty="0">
              <a:solidFill>
                <a:schemeClr val="tx1"/>
              </a:solidFill>
              <a:latin typeface="Castellar" panose="020A0402060406010301" pitchFamily="18" charset="0"/>
            </a:endParaRPr>
          </a:p>
          <a:p>
            <a:pPr algn="l"/>
            <a:r>
              <a:rPr lang="en-GB" b="1" dirty="0" smtClean="0">
                <a:solidFill>
                  <a:schemeClr val="tx1"/>
                </a:solidFill>
                <a:latin typeface="Castellar" panose="020A0402060406010301" pitchFamily="18" charset="0"/>
              </a:rPr>
              <a:t>Charles Stephen</a:t>
            </a:r>
            <a:endParaRPr lang="en-GB" b="1" dirty="0">
              <a:solidFill>
                <a:schemeClr val="tx1"/>
              </a:solidFill>
              <a:latin typeface="Castellar" panose="020A0402060406010301" pitchFamily="18" charset="0"/>
            </a:endParaRPr>
          </a:p>
          <a:p>
            <a:pPr algn="l"/>
            <a:r>
              <a:rPr lang="en-GB" b="1" dirty="0">
                <a:solidFill>
                  <a:schemeClr val="tx1"/>
                </a:solidFill>
                <a:latin typeface="Castellar" panose="020A0402060406010301" pitchFamily="18" charset="0"/>
              </a:rPr>
              <a:t>(</a:t>
            </a:r>
            <a:r>
              <a:rPr lang="en-GB" b="1" dirty="0" smtClean="0">
                <a:solidFill>
                  <a:schemeClr val="tx1"/>
                </a:solidFill>
                <a:latin typeface="Castellar" panose="020A0402060406010301" pitchFamily="18" charset="0"/>
              </a:rPr>
              <a:t>student1307539)</a:t>
            </a:r>
            <a:endParaRPr lang="en-GB" b="1" dirty="0">
              <a:solidFill>
                <a:schemeClr val="tx1"/>
              </a:solidFill>
              <a:latin typeface="Castellar" panose="020A0402060406010301" pitchFamily="18" charset="0"/>
            </a:endParaRPr>
          </a:p>
          <a:p>
            <a:pPr algn="l"/>
            <a:endParaRPr lang="en-GB" b="1" dirty="0">
              <a:solidFill>
                <a:schemeClr val="tx1"/>
              </a:solidFill>
              <a:latin typeface="Castellar" panose="020A0402060406010301" pitchFamily="18" charset="0"/>
            </a:endParaRPr>
          </a:p>
        </p:txBody>
      </p:sp>
      <p:sp>
        <p:nvSpPr>
          <p:cNvPr id="22" name="Slide Number Placeholder 21">
            <a:extLst>
              <a:ext uri="{FF2B5EF4-FFF2-40B4-BE49-F238E27FC236}">
                <a16:creationId xmlns:a16="http://schemas.microsoft.com/office/drawing/2014/main" xmlns="" id="{8F6F6586-42C9-4B51-A82B-5FC75BEA6DC3}"/>
              </a:ext>
            </a:extLst>
          </p:cNvPr>
          <p:cNvSpPr>
            <a:spLocks noGrp="1"/>
          </p:cNvSpPr>
          <p:nvPr>
            <p:ph type="sldNum" sz="quarter" idx="17"/>
          </p:nvPr>
        </p:nvSpPr>
        <p:spPr>
          <a:xfrm>
            <a:off x="11549269" y="6350924"/>
            <a:ext cx="642731" cy="481493"/>
          </a:xfrm>
        </p:spPr>
        <p:txBody>
          <a:bodyPr/>
          <a:lstStyle/>
          <a:p>
            <a:fld id="{8C2E478F-E849-4A8C-AF1F-CBCC78A7CBFA}" type="slidenum">
              <a:rPr lang="en-US" smtClean="0"/>
              <a:pPr/>
              <a:t>2</a:t>
            </a:fld>
            <a:endParaRPr lang="en-US" dirty="0"/>
          </a:p>
        </p:txBody>
      </p:sp>
      <p:pic>
        <p:nvPicPr>
          <p:cNvPr id="20" name="Picture Placeholder 19">
            <a:extLst>
              <a:ext uri="{FF2B5EF4-FFF2-40B4-BE49-F238E27FC236}">
                <a16:creationId xmlns:a16="http://schemas.microsoft.com/office/drawing/2014/main" xmlns="" id="{745B572F-B8F5-9640-AF2F-E17116C06AD9}"/>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0" y="0"/>
            <a:ext cx="7260609"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3">
            <a:extLst>
              <a:ext uri="{FF2B5EF4-FFF2-40B4-BE49-F238E27FC236}">
                <a16:creationId xmlns:a16="http://schemas.microsoft.com/office/drawing/2014/main" xmlns="" id="{26973A4A-77DC-428A-9C00-1B1554B4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28"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483054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20</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20</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344" y="2752490"/>
            <a:ext cx="4755270" cy="2650143"/>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Dashboard</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Add administrator</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163" y="2745761"/>
            <a:ext cx="4755270" cy="2663604"/>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3659385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21</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21</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344" y="2752490"/>
            <a:ext cx="4755270" cy="2650143"/>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All accounts</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Admission forms</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163" y="2754386"/>
            <a:ext cx="4755270" cy="2646352"/>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649681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22</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22</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344" y="2757031"/>
            <a:ext cx="4755270" cy="264106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exams</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test</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163" y="2752490"/>
            <a:ext cx="4755270" cy="2650143"/>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132835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23</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19</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Mids./final</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483" y="1540411"/>
            <a:ext cx="6768855" cy="3777176"/>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3122507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xmlns="" id="{1F85AA6A-470F-0E48-BE8B-A86B4DB4B70A}"/>
              </a:ext>
            </a:extLst>
          </p:cNvPr>
          <p:cNvSpPr txBox="1"/>
          <p:nvPr/>
        </p:nvSpPr>
        <p:spPr>
          <a:xfrm>
            <a:off x="1" y="-1"/>
            <a:ext cx="12192000" cy="6716981"/>
          </a:xfrm>
          <a:prstGeom prst="rect">
            <a:avLst/>
          </a:prstGeom>
          <a:noFill/>
        </p:spPr>
        <p:txBody>
          <a:bodyPr wrap="square" rtlCol="0">
            <a:spAutoFit/>
          </a:bodyPr>
          <a:lstStyle/>
          <a:p>
            <a:pPr algn="l"/>
            <a:endParaRPr lang="en-US"/>
          </a:p>
        </p:txBody>
      </p:sp>
      <p:pic>
        <p:nvPicPr>
          <p:cNvPr id="19" name="Picture Placeholder 4">
            <a:extLst>
              <a:ext uri="{FF2B5EF4-FFF2-40B4-BE49-F238E27FC236}">
                <a16:creationId xmlns:a16="http://schemas.microsoft.com/office/drawing/2014/main" xmlns="" id="{E3A41F7F-6B99-8546-8579-1A1106432B40}"/>
              </a:ext>
            </a:extLst>
          </p:cNvPr>
          <p:cNvPicPr>
            <a:picLocks noChangeAspect="1"/>
          </p:cNvPicPr>
          <p:nvPr/>
        </p:nvPicPr>
        <p:blipFill>
          <a:blip r:embed="rId2">
            <a:extLst>
              <a:ext uri="{837473B0-CC2E-450A-ABE3-18F120FF3D39}">
                <a1611:picAttrSrcUrl xmlns:a1611="http://schemas.microsoft.com/office/drawing/2016/11/main" xmlns="" r:id="rId3"/>
              </a:ext>
            </a:extLst>
          </a:blip>
          <a:srcRect/>
          <a:stretch/>
        </p:blipFill>
        <p:spPr>
          <a:xfrm>
            <a:off x="0" y="-26504"/>
            <a:ext cx="12191999" cy="6897756"/>
          </a:xfrm>
          <a:prstGeom prst="rect">
            <a:avLst/>
          </a:prstGeom>
        </p:spPr>
      </p:pic>
      <p:sp>
        <p:nvSpPr>
          <p:cNvPr id="23" name="Rectangle: Single Corner Snipped 22">
            <a:extLst>
              <a:ext uri="{FF2B5EF4-FFF2-40B4-BE49-F238E27FC236}">
                <a16:creationId xmlns:a16="http://schemas.microsoft.com/office/drawing/2014/main" xmlns="" id="{96CC11C8-06CE-864E-AFC6-65D167A94885}"/>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24</a:t>
            </a:r>
            <a:endParaRPr lang="en-US" sz="1200" dirty="0"/>
          </a:p>
        </p:txBody>
      </p:sp>
      <p:sp>
        <p:nvSpPr>
          <p:cNvPr id="25" name="Rectangle 24">
            <a:extLst>
              <a:ext uri="{FF2B5EF4-FFF2-40B4-BE49-F238E27FC236}">
                <a16:creationId xmlns:a16="http://schemas.microsoft.com/office/drawing/2014/main" xmlns="" id="{2F70A53E-CA51-A64D-A22F-0B09A7FE5A65}"/>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7">
            <a:extLst>
              <a:ext uri="{FF2B5EF4-FFF2-40B4-BE49-F238E27FC236}">
                <a16:creationId xmlns:a16="http://schemas.microsoft.com/office/drawing/2014/main" xmlns="" id="{8FABE916-8A3D-E441-B4C9-BD64B4F48BC1}"/>
              </a:ext>
            </a:extLst>
          </p:cNvPr>
          <p:cNvPicPr>
            <a:picLocks noGrp="1" noChangeAspect="1"/>
          </p:cNvPicPr>
          <p:nvPr>
            <p:ph idx="1"/>
          </p:nvPr>
        </p:nvPicPr>
        <p:blipFill>
          <a:blip r:embed="rId4"/>
          <a:stretch>
            <a:fillRect/>
          </a:stretch>
        </p:blipFill>
        <p:spPr>
          <a:xfrm>
            <a:off x="7514464" y="764437"/>
            <a:ext cx="3647071" cy="269924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32" name="Scroll: Horizontal 31">
            <a:extLst>
              <a:ext uri="{FF2B5EF4-FFF2-40B4-BE49-F238E27FC236}">
                <a16:creationId xmlns:a16="http://schemas.microsoft.com/office/drawing/2014/main" xmlns="" id="{9046DB48-A2F3-C84E-B355-CE1704EE3B10}"/>
              </a:ext>
            </a:extLst>
          </p:cNvPr>
          <p:cNvSpPr/>
          <p:nvPr/>
        </p:nvSpPr>
        <p:spPr>
          <a:xfrm>
            <a:off x="1892964" y="81553"/>
            <a:ext cx="4591037" cy="1096617"/>
          </a:xfrm>
          <a:prstGeom prst="horizontalScroll">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latin typeface="Algerian" panose="04020705040A02060702" pitchFamily="82" charset="0"/>
              </a:rPr>
              <a:t>Evaluation|testing</a:t>
            </a:r>
            <a:endParaRPr lang="en-US" sz="2800" dirty="0"/>
          </a:p>
        </p:txBody>
      </p:sp>
      <p:sp>
        <p:nvSpPr>
          <p:cNvPr id="36" name="Scroll: Horizontal 35">
            <a:extLst>
              <a:ext uri="{FF2B5EF4-FFF2-40B4-BE49-F238E27FC236}">
                <a16:creationId xmlns:a16="http://schemas.microsoft.com/office/drawing/2014/main" xmlns="" id="{1EC2A588-BE12-1F49-9C96-DD026E32D9D2}"/>
              </a:ext>
            </a:extLst>
          </p:cNvPr>
          <p:cNvSpPr/>
          <p:nvPr/>
        </p:nvSpPr>
        <p:spPr>
          <a:xfrm>
            <a:off x="541411" y="1337435"/>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tx1">
                    <a:lumMod val="95000"/>
                    <a:lumOff val="5000"/>
                  </a:schemeClr>
                </a:solidFill>
                <a:latin typeface="Algerian" panose="04020705040A02060702" pitchFamily="82" charset="0"/>
              </a:rPr>
              <a:t>Web performance</a:t>
            </a:r>
            <a:endParaRPr lang="en-US" sz="2800" dirty="0"/>
          </a:p>
        </p:txBody>
      </p:sp>
      <p:pic>
        <p:nvPicPr>
          <p:cNvPr id="38" name="Picture 38">
            <a:extLst>
              <a:ext uri="{FF2B5EF4-FFF2-40B4-BE49-F238E27FC236}">
                <a16:creationId xmlns:a16="http://schemas.microsoft.com/office/drawing/2014/main" xmlns="" id="{71BFF837-28F0-FF46-9E62-B06D7556D64D}"/>
              </a:ext>
            </a:extLst>
          </p:cNvPr>
          <p:cNvPicPr>
            <a:picLocks noChangeAspect="1"/>
          </p:cNvPicPr>
          <p:nvPr/>
        </p:nvPicPr>
        <p:blipFill>
          <a:blip r:embed="rId5"/>
          <a:stretch>
            <a:fillRect/>
          </a:stretch>
        </p:blipFill>
        <p:spPr>
          <a:xfrm>
            <a:off x="1285225" y="2899521"/>
            <a:ext cx="7828385" cy="269924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872140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1"/>
          </p:nvPr>
        </p:nvSpPr>
        <p:spPr/>
        <p:txBody>
          <a:bodyPr/>
          <a:lstStyle/>
          <a:p>
            <a:fld id="{8C2E478F-E849-4A8C-AF1F-CBCC78A7CBFA}" type="slidenum">
              <a:rPr lang="en-US" smtClean="0"/>
              <a:pPr/>
              <a:t>25</a:t>
            </a:fld>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pic>
        <p:nvPicPr>
          <p:cNvPr id="7" name="Picture 6">
            <a:extLst>
              <a:ext uri="{FF2B5EF4-FFF2-40B4-BE49-F238E27FC236}">
                <a16:creationId xmlns:a16="http://schemas.microsoft.com/office/drawing/2014/main" xmlns="" id="{30DC18E9-07D9-AD40-9639-9B8BAACB8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39"/>
            <a:ext cx="12192000" cy="6827520"/>
          </a:xfrm>
          <a:prstGeom prst="rect">
            <a:avLst/>
          </a:prstGeom>
        </p:spPr>
      </p:pic>
      <p:sp>
        <p:nvSpPr>
          <p:cNvPr id="14" name="Rectangle: Rounded Corners 3">
            <a:extLst>
              <a:ext uri="{FF2B5EF4-FFF2-40B4-BE49-F238E27FC236}">
                <a16:creationId xmlns:a16="http://schemas.microsoft.com/office/drawing/2014/main" xmlns="" id="{A36295F5-FC5F-41D1-A47D-6C12EE0B6B05}"/>
              </a:ext>
            </a:extLst>
          </p:cNvPr>
          <p:cNvSpPr/>
          <p:nvPr/>
        </p:nvSpPr>
        <p:spPr>
          <a:xfrm>
            <a:off x="274355" y="914400"/>
            <a:ext cx="11753522" cy="5362311"/>
          </a:xfrm>
          <a:prstGeom prst="roundRect">
            <a:avLst/>
          </a:prstGeom>
          <a:ln>
            <a:solidFill>
              <a:schemeClr val="tx1"/>
            </a:solidFill>
          </a:ln>
          <a:effectLst>
            <a:innerShdw blurRad="63500" dist="50800" dir="13500000">
              <a:prstClr val="black">
                <a:alpha val="50000"/>
              </a:prstClr>
            </a:innerShdw>
          </a:effectLst>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A119882D-F507-5E4E-8FE2-85C381A85AA1}"/>
              </a:ext>
              <a:ext uri="{C183D7F6-B498-43B3-948B-1728B52AA6E4}">
                <adec:decorative xmlns:adec="http://schemas.microsoft.com/office/drawing/2017/decorative" xmlns="" val="1"/>
              </a:ext>
            </a:extLst>
          </p:cNvPr>
          <p:cNvSpPr/>
          <p:nvPr/>
        </p:nvSpPr>
        <p:spPr>
          <a:xfrm>
            <a:off x="1343081" y="794545"/>
            <a:ext cx="8515084" cy="581262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a:p>
            <a:pPr algn="ctr"/>
            <a:endParaRPr lang="en-US" sz="2800" dirty="0">
              <a:solidFill>
                <a:schemeClr val="tx1"/>
              </a:solidFill>
              <a:latin typeface="+mj-lt"/>
            </a:endParaRPr>
          </a:p>
          <a:p>
            <a:pPr algn="ctr"/>
            <a:endParaRPr lang="en-US" sz="2800" b="1" dirty="0">
              <a:solidFill>
                <a:schemeClr val="tx1">
                  <a:lumMod val="95000"/>
                  <a:lumOff val="5000"/>
                </a:schemeClr>
              </a:solidFill>
              <a:latin typeface="Algerian" panose="04020705040A02060702" pitchFamily="82" charset="0"/>
            </a:endParaRPr>
          </a:p>
          <a:p>
            <a:pPr algn="ctr"/>
            <a:endParaRPr lang="en-US" sz="2800" b="1" dirty="0">
              <a:solidFill>
                <a:schemeClr val="tx1">
                  <a:lumMod val="95000"/>
                  <a:lumOff val="5000"/>
                </a:schemeClr>
              </a:solidFill>
              <a:latin typeface="Algerian" panose="04020705040A02060702" pitchFamily="82" charset="0"/>
            </a:endParaRPr>
          </a:p>
          <a:p>
            <a:pPr algn="ctr"/>
            <a:endParaRPr lang="en-US" b="1" dirty="0">
              <a:solidFill>
                <a:schemeClr val="tx1">
                  <a:lumMod val="95000"/>
                  <a:lumOff val="5000"/>
                </a:schemeClr>
              </a:solidFill>
              <a:latin typeface="Algerian" panose="04020705040A02060702" pitchFamily="82" charset="0"/>
            </a:endParaRPr>
          </a:p>
          <a:p>
            <a:endParaRPr lang="en-US" dirty="0">
              <a:solidFill>
                <a:schemeClr val="tx1"/>
              </a:solidFill>
              <a:latin typeface="+mj-lt"/>
            </a:endParaRPr>
          </a:p>
          <a:p>
            <a:endParaRPr lang="en-US" dirty="0">
              <a:solidFill>
                <a:schemeClr val="tx1"/>
              </a:solidFill>
              <a:latin typeface="+mj-lt"/>
            </a:endParaRPr>
          </a:p>
          <a:p>
            <a:pPr marL="0" marR="0" algn="just">
              <a:spcBef>
                <a:spcPts val="2000"/>
              </a:spcBef>
              <a:spcAft>
                <a:spcPts val="200"/>
              </a:spcAft>
            </a:pPr>
            <a:endParaRPr lang="en-US" b="1" kern="0" dirty="0">
              <a:solidFill>
                <a:schemeClr val="tx1"/>
              </a:solidFill>
              <a:latin typeface="Garamond" panose="02020404030301010803" pitchFamily="18"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r>
              <a:rPr lang="en-US" sz="2000" b="1" dirty="0">
                <a:solidFill>
                  <a:schemeClr val="tx1"/>
                </a:solidFill>
                <a:latin typeface="Calibri" panose="020F0502020204030204" pitchFamily="34" charset="0"/>
                <a:ea typeface="方正舒体"/>
                <a:cs typeface="Times New Roman" panose="02020603050405020304" pitchFamily="18" charset="0"/>
              </a:rPr>
              <a:t>All pages are linked on the top bar of website</a:t>
            </a:r>
            <a:r>
              <a:rPr lang="en-GB" sz="2000" b="1" dirty="0">
                <a:solidFill>
                  <a:schemeClr val="tx1"/>
                </a:solidFill>
                <a:latin typeface="Calibri" panose="020F0502020204030204" pitchFamily="34" charset="0"/>
                <a:ea typeface="方正舒体"/>
                <a:cs typeface="Times New Roman" panose="02020603050405020304" pitchFamily="18" charset="0"/>
              </a:rPr>
              <a:t>.</a:t>
            </a:r>
            <a:r>
              <a:rPr lang="en-US" sz="2000" b="1" dirty="0">
                <a:solidFill>
                  <a:schemeClr val="tx1"/>
                </a:solidFill>
                <a:latin typeface="Calibri" panose="020F0502020204030204" pitchFamily="34" charset="0"/>
                <a:ea typeface="方正舒体"/>
                <a:cs typeface="Times New Roman" panose="02020603050405020304" pitchFamily="18" charset="0"/>
              </a:rPr>
              <a:t>The top bar pages include followin</a:t>
            </a:r>
            <a:r>
              <a:rPr lang="en-GB" sz="2000" b="1" dirty="0">
                <a:solidFill>
                  <a:schemeClr val="tx1"/>
                </a:solidFill>
                <a:latin typeface="Calibri" panose="020F0502020204030204" pitchFamily="34" charset="0"/>
                <a:ea typeface="方正舒体"/>
                <a:cs typeface="Times New Roman" panose="02020603050405020304" pitchFamily="18" charset="0"/>
              </a:rPr>
              <a:t>g</a:t>
            </a:r>
            <a:r>
              <a:rPr lang="en-GB" sz="2000" b="1" dirty="0" smtClean="0">
                <a:solidFill>
                  <a:schemeClr val="tx1"/>
                </a:solidFill>
                <a:latin typeface="Calibri" panose="020F0502020204030204" pitchFamily="34" charset="0"/>
                <a:ea typeface="方正舒体"/>
                <a:cs typeface="Times New Roman" panose="02020603050405020304" pitchFamily="18" charset="0"/>
              </a:rPr>
              <a:t>:</a:t>
            </a:r>
          </a:p>
          <a:p>
            <a:pPr marL="228600" marR="0" algn="just">
              <a:lnSpc>
                <a:spcPct val="107000"/>
              </a:lnSpc>
              <a:spcBef>
                <a:spcPts val="0"/>
              </a:spcBef>
              <a:spcAft>
                <a:spcPts val="800"/>
              </a:spcAft>
            </a:pPr>
            <a:endParaRPr lang="en-GB"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GB"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571500" marR="0" indent="-342900" algn="just">
              <a:lnSpc>
                <a:spcPct val="107000"/>
              </a:lnSpc>
              <a:spcBef>
                <a:spcPts val="0"/>
              </a:spcBef>
              <a:spcAft>
                <a:spcPts val="800"/>
              </a:spcAft>
              <a:buFont typeface="Wingdings" panose="05000000000000000000" pitchFamily="2" charset="2"/>
              <a:buChar char="§"/>
            </a:pPr>
            <a:r>
              <a:rPr lang="en-US" sz="2000" b="1" dirty="0">
                <a:solidFill>
                  <a:schemeClr val="tx1"/>
                </a:solidFill>
                <a:latin typeface="Calibri" panose="020F0502020204030204" pitchFamily="34" charset="0"/>
                <a:ea typeface="方正舒体"/>
                <a:cs typeface="Times New Roman" panose="02020603050405020304" pitchFamily="18" charset="0"/>
              </a:rPr>
              <a:t>Home</a:t>
            </a:r>
          </a:p>
          <a:p>
            <a:pPr marL="571500" marR="0" indent="-342900" algn="just">
              <a:lnSpc>
                <a:spcPct val="107000"/>
              </a:lnSpc>
              <a:spcBef>
                <a:spcPts val="0"/>
              </a:spcBef>
              <a:spcAft>
                <a:spcPts val="800"/>
              </a:spcAft>
              <a:buFont typeface="Wingdings" panose="05000000000000000000" pitchFamily="2" charset="2"/>
              <a:buChar char="§"/>
            </a:pPr>
            <a:r>
              <a:rPr lang="en-US" sz="2000" b="1" dirty="0">
                <a:solidFill>
                  <a:schemeClr val="tx1"/>
                </a:solidFill>
                <a:latin typeface="Calibri" panose="020F0502020204030204" pitchFamily="34" charset="0"/>
                <a:ea typeface="方正舒体"/>
                <a:cs typeface="Times New Roman" panose="02020603050405020304" pitchFamily="18" charset="0"/>
              </a:rPr>
              <a:t>About</a:t>
            </a:r>
            <a:r>
              <a:rPr lang="en-GB" sz="2000" b="1" dirty="0">
                <a:solidFill>
                  <a:schemeClr val="tx1"/>
                </a:solidFill>
                <a:latin typeface="Calibri" panose="020F0502020204030204" pitchFamily="34" charset="0"/>
                <a:ea typeface="方正舒体"/>
                <a:cs typeface="Times New Roman" panose="02020603050405020304" pitchFamily="18" charset="0"/>
              </a:rPr>
              <a:t>-us</a:t>
            </a: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571500" marR="0" indent="-342900" algn="just">
              <a:lnSpc>
                <a:spcPct val="107000"/>
              </a:lnSpc>
              <a:spcBef>
                <a:spcPts val="0"/>
              </a:spcBef>
              <a:spcAft>
                <a:spcPts val="800"/>
              </a:spcAft>
              <a:buFont typeface="Wingdings" panose="05000000000000000000" pitchFamily="2" charset="2"/>
              <a:buChar char="§"/>
            </a:pPr>
            <a:r>
              <a:rPr lang="en-US" sz="2000" b="1" dirty="0" smtClean="0">
                <a:solidFill>
                  <a:schemeClr val="tx1"/>
                </a:solidFill>
                <a:latin typeface="Calibri" panose="020F0502020204030204" pitchFamily="34" charset="0"/>
                <a:ea typeface="方正舒体"/>
                <a:cs typeface="Times New Roman" panose="02020603050405020304" pitchFamily="18" charset="0"/>
              </a:rPr>
              <a:t>LMS </a:t>
            </a:r>
            <a:r>
              <a:rPr lang="en-US" sz="2000" b="1" dirty="0">
                <a:solidFill>
                  <a:schemeClr val="tx1"/>
                </a:solidFill>
                <a:latin typeface="Calibri" panose="020F0502020204030204" pitchFamily="34" charset="0"/>
                <a:ea typeface="方正舒体"/>
                <a:cs typeface="Times New Roman" panose="02020603050405020304" pitchFamily="18" charset="0"/>
              </a:rPr>
              <a:t>Login</a:t>
            </a:r>
          </a:p>
          <a:p>
            <a:pPr marL="571500" marR="0" indent="-342900" algn="just">
              <a:lnSpc>
                <a:spcPct val="107000"/>
              </a:lnSpc>
              <a:spcBef>
                <a:spcPts val="0"/>
              </a:spcBef>
              <a:spcAft>
                <a:spcPts val="800"/>
              </a:spcAft>
              <a:buFont typeface="Wingdings" panose="05000000000000000000" pitchFamily="2" charset="2"/>
              <a:buChar char="§"/>
            </a:pPr>
            <a:r>
              <a:rPr lang="en-GB" sz="2000" b="1" dirty="0">
                <a:solidFill>
                  <a:schemeClr val="tx1"/>
                </a:solidFill>
                <a:latin typeface="Calibri" panose="020F0502020204030204" pitchFamily="34" charset="0"/>
                <a:ea typeface="方正舒体"/>
                <a:cs typeface="Times New Roman" panose="02020603050405020304" pitchFamily="18" charset="0"/>
              </a:rPr>
              <a:t>Admission</a:t>
            </a:r>
          </a:p>
          <a:p>
            <a:pPr marL="571500" indent="-342900" algn="just">
              <a:lnSpc>
                <a:spcPct val="107000"/>
              </a:lnSpc>
              <a:spcAft>
                <a:spcPts val="800"/>
              </a:spcAft>
              <a:buFont typeface="Wingdings" panose="05000000000000000000" pitchFamily="2" charset="2"/>
              <a:buChar char="§"/>
            </a:pPr>
            <a:r>
              <a:rPr lang="en-US" sz="2000" b="1" dirty="0">
                <a:solidFill>
                  <a:schemeClr val="tx1"/>
                </a:solidFill>
                <a:latin typeface="Calibri" panose="020F0502020204030204" pitchFamily="34" charset="0"/>
                <a:ea typeface="方正舒体"/>
                <a:cs typeface="Times New Roman" panose="02020603050405020304" pitchFamily="18" charset="0"/>
              </a:rPr>
              <a:t>Contact</a:t>
            </a:r>
          </a:p>
          <a:p>
            <a:pPr marL="571500" indent="-342900" algn="just">
              <a:lnSpc>
                <a:spcPct val="107000"/>
              </a:lnSpc>
              <a:spcAft>
                <a:spcPts val="800"/>
              </a:spcAft>
              <a:buFont typeface="Wingdings" panose="05000000000000000000" pitchFamily="2" charset="2"/>
              <a:buChar char="§"/>
            </a:pPr>
            <a:r>
              <a:rPr lang="en-US" sz="2000" b="1" dirty="0">
                <a:solidFill>
                  <a:schemeClr val="tx1"/>
                </a:solidFill>
                <a:latin typeface="Calibri" panose="020F0502020204030204" pitchFamily="34" charset="0"/>
                <a:ea typeface="方正舒体"/>
                <a:cs typeface="Times New Roman" panose="02020603050405020304" pitchFamily="18" charset="0"/>
              </a:rPr>
              <a:t>Logout</a:t>
            </a: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571500" marR="0" indent="-342900" algn="just">
              <a:lnSpc>
                <a:spcPct val="107000"/>
              </a:lnSpc>
              <a:spcBef>
                <a:spcPts val="0"/>
              </a:spcBef>
              <a:spcAft>
                <a:spcPts val="800"/>
              </a:spcAft>
              <a:buFont typeface="Wingdings" panose="05000000000000000000" pitchFamily="2" charset="2"/>
              <a:buChar char="§"/>
            </a:pPr>
            <a:endParaRPr lang="en-US"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b="1" dirty="0">
              <a:solidFill>
                <a:schemeClr val="tx1"/>
              </a:solidFill>
              <a:latin typeface="Calibri" panose="020F0502020204030204" pitchFamily="34" charset="0"/>
              <a:ea typeface="方正舒体"/>
              <a:cs typeface="Times New Roman" panose="02020603050405020304" pitchFamily="18" charset="0"/>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p:txBody>
      </p:sp>
      <p:sp>
        <p:nvSpPr>
          <p:cNvPr id="3" name="Rectangle: Single Corner Snipped 2">
            <a:extLst>
              <a:ext uri="{FF2B5EF4-FFF2-40B4-BE49-F238E27FC236}">
                <a16:creationId xmlns:a16="http://schemas.microsoft.com/office/drawing/2014/main" xmlns="" id="{B0C0920D-1F42-7F42-91F4-FE9A7CC4E976}"/>
              </a:ext>
              <a:ext uri="{C183D7F6-B498-43B3-948B-1728B52AA6E4}">
                <adec:decorative xmlns:adec="http://schemas.microsoft.com/office/drawing/2017/decorative" xmlns="" val="1"/>
              </a:ext>
            </a:extLst>
          </p:cNvPr>
          <p:cNvSpPr/>
          <p:nvPr/>
        </p:nvSpPr>
        <p:spPr>
          <a:xfrm flipH="1">
            <a:off x="11534562" y="6356349"/>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25</a:t>
            </a:r>
            <a:endParaRPr lang="en-US" sz="1200" dirty="0"/>
          </a:p>
        </p:txBody>
      </p:sp>
      <p:pic>
        <p:nvPicPr>
          <p:cNvPr id="2" name="Picture 5">
            <a:extLst>
              <a:ext uri="{FF2B5EF4-FFF2-40B4-BE49-F238E27FC236}">
                <a16:creationId xmlns:a16="http://schemas.microsoft.com/office/drawing/2014/main" xmlns="" id="{9828BED3-B7FC-EC42-BFAB-74BA36784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383" y="2317051"/>
            <a:ext cx="9373260" cy="533831"/>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15" name="Scroll: Horizontal 1">
            <a:extLst>
              <a:ext uri="{FF2B5EF4-FFF2-40B4-BE49-F238E27FC236}">
                <a16:creationId xmlns:a16="http://schemas.microsoft.com/office/drawing/2014/main" xmlns="" id="{A2EE3018-C7D9-DC46-AAFC-280A56D088FE}"/>
              </a:ext>
            </a:extLst>
          </p:cNvPr>
          <p:cNvSpPr/>
          <p:nvPr/>
        </p:nvSpPr>
        <p:spPr>
          <a:xfrm>
            <a:off x="4242955" y="128815"/>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User guide</a:t>
            </a:r>
            <a:endParaRPr lang="en-US" sz="2800" dirty="0"/>
          </a:p>
        </p:txBody>
      </p:sp>
    </p:spTree>
    <p:extLst>
      <p:ext uri="{BB962C8B-B14F-4D97-AF65-F5344CB8AC3E}">
        <p14:creationId xmlns:p14="http://schemas.microsoft.com/office/powerpoint/2010/main" val="26026110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26</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26</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database</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063" y="597584"/>
            <a:ext cx="5924583" cy="5396470"/>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046576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27</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14</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contact</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211" y="1830337"/>
            <a:ext cx="5763398" cy="3197322"/>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11" name="Scroll: Horizontal 10">
            <a:extLst>
              <a:ext uri="{FF2B5EF4-FFF2-40B4-BE49-F238E27FC236}">
                <a16:creationId xmlns:a16="http://schemas.microsoft.com/office/drawing/2014/main" xmlns="" id="{B3C59DCB-94A6-4CEF-B26B-C36CEF824745}"/>
              </a:ext>
            </a:extLst>
          </p:cNvPr>
          <p:cNvSpPr/>
          <p:nvPr/>
        </p:nvSpPr>
        <p:spPr>
          <a:xfrm>
            <a:off x="1860223" y="106171"/>
            <a:ext cx="8620207" cy="1096617"/>
          </a:xfrm>
          <a:prstGeom prst="horizontalScroll">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solidFill>
                  <a:schemeClr val="tx1">
                    <a:lumMod val="95000"/>
                    <a:lumOff val="5000"/>
                  </a:schemeClr>
                </a:solidFill>
                <a:latin typeface="Algerian" panose="04020705040A02060702" pitchFamily="82" charset="0"/>
              </a:rPr>
              <a:t>Source code</a:t>
            </a:r>
            <a:r>
              <a:rPr lang="en-US" sz="2800" b="1" dirty="0" smtClean="0">
                <a:solidFill>
                  <a:schemeClr val="tx1">
                    <a:lumMod val="95000"/>
                    <a:lumOff val="5000"/>
                  </a:schemeClr>
                </a:solidFill>
                <a:latin typeface="Algerian" panose="04020705040A02060702" pitchFamily="82" charset="0"/>
              </a:rPr>
              <a:t>:</a:t>
            </a:r>
          </a:p>
          <a:p>
            <a:pPr algn="ctr"/>
            <a:r>
              <a:rPr lang="en-US" sz="2800" b="1" dirty="0" smtClean="0">
                <a:solidFill>
                  <a:schemeClr val="tx1">
                    <a:lumMod val="95000"/>
                    <a:lumOff val="5000"/>
                  </a:schemeClr>
                </a:solidFill>
                <a:latin typeface="Algerian" panose="04020705040A02060702" pitchFamily="82" charset="0"/>
              </a:rPr>
              <a:t>user</a:t>
            </a:r>
            <a:endParaRPr lang="en-US" sz="2800" dirty="0"/>
          </a:p>
        </p:txBody>
      </p:sp>
    </p:spTree>
    <p:extLst>
      <p:ext uri="{BB962C8B-B14F-4D97-AF65-F5344CB8AC3E}">
        <p14:creationId xmlns:p14="http://schemas.microsoft.com/office/powerpoint/2010/main" val="299156803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28</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22</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148" y="2757031"/>
            <a:ext cx="4307661" cy="264106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home</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About</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163" y="2836351"/>
            <a:ext cx="4755270" cy="248242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326218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29</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22</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3156" y="2757031"/>
            <a:ext cx="4365646" cy="264106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Login</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Signup</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163" y="2755979"/>
            <a:ext cx="4755270" cy="2643165"/>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031186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5E06080F-9F80-49D4-9D28-F3FD457E4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0" y="-16626"/>
            <a:ext cx="12192000" cy="6874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a:extLst>
              <a:ext uri="{FF2B5EF4-FFF2-40B4-BE49-F238E27FC236}">
                <a16:creationId xmlns:a16="http://schemas.microsoft.com/office/drawing/2014/main" xmlns="" id="{A36295F5-FC5F-41D1-A47D-6C12EE0B6B05}"/>
              </a:ext>
            </a:extLst>
          </p:cNvPr>
          <p:cNvSpPr/>
          <p:nvPr/>
        </p:nvSpPr>
        <p:spPr>
          <a:xfrm>
            <a:off x="274355" y="1378223"/>
            <a:ext cx="5577805" cy="3389720"/>
          </a:xfrm>
          <a:prstGeom prst="roundRect">
            <a:avLst/>
          </a:prstGeom>
          <a:ln>
            <a:solidFill>
              <a:schemeClr val="tx1"/>
            </a:solidFill>
          </a:ln>
          <a:effectLst>
            <a:innerShdw blurRad="63500" dist="50800" dir="13500000">
              <a:prstClr val="black">
                <a:alpha val="50000"/>
              </a:prstClr>
            </a:innerShdw>
          </a:effectLst>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A70D2411-A64B-CE49-B699-5437D8411B67}"/>
              </a:ext>
            </a:extLst>
          </p:cNvPr>
          <p:cNvSpPr>
            <a:spLocks noGrp="1"/>
          </p:cNvSpPr>
          <p:nvPr>
            <p:ph type="title"/>
          </p:nvPr>
        </p:nvSpPr>
        <p:spPr>
          <a:xfrm>
            <a:off x="531028" y="1344386"/>
            <a:ext cx="5374781" cy="3651396"/>
          </a:xfrm>
        </p:spPr>
        <p:txBody>
          <a:bodyPr anchor="ctr">
            <a:noAutofit/>
          </a:bodyPr>
          <a:lstStyle/>
          <a:p>
            <a:pPr algn="l" rtl="1"/>
            <a:r>
              <a:rPr lang="en-GB" sz="1800" i="1" dirty="0">
                <a:solidFill>
                  <a:schemeClr val="tx1"/>
                </a:solidFill>
                <a:latin typeface="Bookman Old Style" panose="02050604050505020204" pitchFamily="18" charset="0"/>
              </a:rPr>
              <a:t>1</a:t>
            </a:r>
            <a:r>
              <a:rPr lang="en-US" sz="1800" i="1" dirty="0">
                <a:solidFill>
                  <a:schemeClr val="tx1"/>
                </a:solidFill>
                <a:latin typeface="Bookman Old Style" panose="02050604050505020204" pitchFamily="18" charset="0"/>
              </a:rPr>
              <a:t>.Acknowledgement </a:t>
            </a:r>
            <a:r>
              <a:rPr lang="en-US" sz="1800" i="1" dirty="0" smtClean="0">
                <a:solidFill>
                  <a:schemeClr val="tx1"/>
                </a:solidFill>
                <a:latin typeface="Bookman Old Style" panose="02050604050505020204" pitchFamily="18" charset="0"/>
              </a:rPr>
              <a:t>----</a:t>
            </a:r>
            <a:r>
              <a:rPr lang="en-GB" sz="1800" i="1" dirty="0">
                <a:solidFill>
                  <a:schemeClr val="tx1"/>
                </a:solidFill>
                <a:latin typeface="Bookman Old Style" panose="02050604050505020204" pitchFamily="18" charset="0"/>
              </a:rPr>
              <a:t>-4</a:t>
            </a:r>
            <a:r>
              <a:rPr lang="en-US" sz="1800" i="1" dirty="0">
                <a:solidFill>
                  <a:schemeClr val="tx1"/>
                </a:solidFill>
                <a:latin typeface="Bookman Old Style" panose="02050604050505020204" pitchFamily="18" charset="0"/>
              </a:rPr>
              <a:t/>
            </a:r>
            <a:br>
              <a:rPr lang="en-US" sz="1800" i="1" dirty="0">
                <a:solidFill>
                  <a:schemeClr val="tx1"/>
                </a:solidFill>
                <a:latin typeface="Bookman Old Style" panose="02050604050505020204" pitchFamily="18" charset="0"/>
              </a:rPr>
            </a:br>
            <a:r>
              <a:rPr lang="en-GB" sz="1800" i="1" dirty="0">
                <a:solidFill>
                  <a:schemeClr val="tx1"/>
                </a:solidFill>
                <a:latin typeface="Bookman Old Style" panose="02050604050505020204" pitchFamily="18" charset="0"/>
              </a:rPr>
              <a:t>2.P</a:t>
            </a:r>
            <a:r>
              <a:rPr lang="en-US" sz="1800" i="1" dirty="0">
                <a:solidFill>
                  <a:schemeClr val="tx1"/>
                </a:solidFill>
                <a:latin typeface="Bookman Old Style" panose="02050604050505020204" pitchFamily="18" charset="0"/>
              </a:rPr>
              <a:t>roblem </a:t>
            </a:r>
            <a:r>
              <a:rPr lang="en-GB" sz="1800" i="1" dirty="0">
                <a:solidFill>
                  <a:schemeClr val="tx1"/>
                </a:solidFill>
                <a:latin typeface="Bookman Old Style" panose="02050604050505020204" pitchFamily="18" charset="0"/>
              </a:rPr>
              <a:t>S</a:t>
            </a:r>
            <a:r>
              <a:rPr lang="en-US" sz="1800" i="1" dirty="0">
                <a:solidFill>
                  <a:schemeClr val="tx1"/>
                </a:solidFill>
                <a:latin typeface="Bookman Old Style" panose="02050604050505020204" pitchFamily="18" charset="0"/>
              </a:rPr>
              <a:t>tatement</a:t>
            </a:r>
            <a:r>
              <a:rPr lang="en-GB" sz="1800" i="1" dirty="0">
                <a:solidFill>
                  <a:schemeClr val="tx1"/>
                </a:solidFill>
                <a:latin typeface="Bookman Old Style" panose="02050604050505020204" pitchFamily="18" charset="0"/>
              </a:rPr>
              <a:t>-</a:t>
            </a:r>
            <a:r>
              <a:rPr lang="en-US" sz="1800" i="1" dirty="0" smtClean="0">
                <a:solidFill>
                  <a:schemeClr val="tx1"/>
                </a:solidFill>
                <a:latin typeface="Bookman Old Style" panose="02050604050505020204" pitchFamily="18" charset="0"/>
              </a:rPr>
              <a:t>---</a:t>
            </a:r>
            <a:r>
              <a:rPr lang="en-GB" sz="1800" i="1" dirty="0" smtClean="0">
                <a:solidFill>
                  <a:schemeClr val="tx1"/>
                </a:solidFill>
                <a:latin typeface="Bookman Old Style" panose="02050604050505020204" pitchFamily="18" charset="0"/>
              </a:rPr>
              <a:t>-</a:t>
            </a:r>
            <a:r>
              <a:rPr lang="en-GB" sz="1800" i="1" dirty="0">
                <a:solidFill>
                  <a:schemeClr val="tx1"/>
                </a:solidFill>
                <a:latin typeface="Bookman Old Style" panose="02050604050505020204" pitchFamily="18" charset="0"/>
              </a:rPr>
              <a:t>5</a:t>
            </a:r>
            <a:br>
              <a:rPr lang="en-GB" sz="1800" i="1" dirty="0">
                <a:solidFill>
                  <a:schemeClr val="tx1"/>
                </a:solidFill>
                <a:latin typeface="Bookman Old Style" panose="02050604050505020204" pitchFamily="18" charset="0"/>
              </a:rPr>
            </a:br>
            <a:r>
              <a:rPr lang="en-GB" sz="1800" i="1" dirty="0">
                <a:solidFill>
                  <a:schemeClr val="tx1"/>
                </a:solidFill>
                <a:latin typeface="Bookman Old Style" panose="02050604050505020204" pitchFamily="18" charset="0"/>
              </a:rPr>
              <a:t>3.Problem Solution-</a:t>
            </a:r>
            <a:r>
              <a:rPr lang="en-GB" sz="1800" i="1" dirty="0" smtClean="0">
                <a:solidFill>
                  <a:schemeClr val="tx1"/>
                </a:solidFill>
                <a:latin typeface="Bookman Old Style" panose="02050604050505020204" pitchFamily="18" charset="0"/>
              </a:rPr>
              <a:t>------</a:t>
            </a:r>
            <a:r>
              <a:rPr lang="en-GB" sz="1800" i="1" dirty="0">
                <a:solidFill>
                  <a:schemeClr val="tx1"/>
                </a:solidFill>
                <a:latin typeface="Bookman Old Style" panose="02050604050505020204" pitchFamily="18" charset="0"/>
              </a:rPr>
              <a:t>6</a:t>
            </a:r>
            <a:r>
              <a:rPr lang="en-US" sz="1800" i="1" dirty="0">
                <a:solidFill>
                  <a:schemeClr val="tx1"/>
                </a:solidFill>
                <a:latin typeface="Bookman Old Style" panose="02050604050505020204" pitchFamily="18" charset="0"/>
              </a:rPr>
              <a:t/>
            </a:r>
            <a:br>
              <a:rPr lang="en-US" sz="1800" i="1" dirty="0">
                <a:solidFill>
                  <a:schemeClr val="tx1"/>
                </a:solidFill>
                <a:latin typeface="Bookman Old Style" panose="02050604050505020204" pitchFamily="18" charset="0"/>
              </a:rPr>
            </a:br>
            <a:r>
              <a:rPr lang="en-GB" sz="1800" i="1" dirty="0">
                <a:solidFill>
                  <a:schemeClr val="tx1"/>
                </a:solidFill>
                <a:latin typeface="Bookman Old Style" panose="02050604050505020204" pitchFamily="18" charset="0"/>
              </a:rPr>
              <a:t>4.</a:t>
            </a:r>
            <a:r>
              <a:rPr lang="en-US" sz="1800" i="1" dirty="0">
                <a:solidFill>
                  <a:schemeClr val="tx1"/>
                </a:solidFill>
                <a:latin typeface="Bookman Old Style" panose="02050604050505020204" pitchFamily="18" charset="0"/>
              </a:rPr>
              <a:t>Requirement Analysis-</a:t>
            </a:r>
            <a:r>
              <a:rPr lang="en-US" sz="1800" i="1" dirty="0" smtClean="0">
                <a:solidFill>
                  <a:schemeClr val="tx1"/>
                </a:solidFill>
                <a:latin typeface="Bookman Old Style" panose="02050604050505020204" pitchFamily="18" charset="0"/>
              </a:rPr>
              <a:t>---</a:t>
            </a:r>
            <a:r>
              <a:rPr lang="en-GB" sz="1800" i="1" dirty="0" smtClean="0">
                <a:solidFill>
                  <a:schemeClr val="tx1"/>
                </a:solidFill>
                <a:latin typeface="Bookman Old Style" panose="02050604050505020204" pitchFamily="18" charset="0"/>
              </a:rPr>
              <a:t>7</a:t>
            </a:r>
            <a:r>
              <a:rPr lang="en-US" sz="1800" i="1" dirty="0">
                <a:solidFill>
                  <a:schemeClr val="tx1"/>
                </a:solidFill>
                <a:latin typeface="Bookman Old Style" panose="02050604050505020204" pitchFamily="18" charset="0"/>
              </a:rPr>
              <a:t/>
            </a:r>
            <a:br>
              <a:rPr lang="en-US" sz="1800" i="1" dirty="0">
                <a:solidFill>
                  <a:schemeClr val="tx1"/>
                </a:solidFill>
                <a:latin typeface="Bookman Old Style" panose="02050604050505020204" pitchFamily="18" charset="0"/>
              </a:rPr>
            </a:br>
            <a:r>
              <a:rPr lang="en-GB" sz="1800" i="1" dirty="0">
                <a:solidFill>
                  <a:schemeClr val="tx1"/>
                </a:solidFill>
                <a:latin typeface="Bookman Old Style" panose="02050604050505020204" pitchFamily="18" charset="0"/>
              </a:rPr>
              <a:t>5.</a:t>
            </a:r>
            <a:r>
              <a:rPr lang="en-US" sz="1800" i="1" dirty="0">
                <a:solidFill>
                  <a:schemeClr val="tx1"/>
                </a:solidFill>
                <a:latin typeface="Bookman Old Style" panose="02050604050505020204" pitchFamily="18" charset="0"/>
              </a:rPr>
              <a:t>Design Phase  </a:t>
            </a:r>
            <a:r>
              <a:rPr lang="en-US" sz="1800" i="1" dirty="0" smtClean="0">
                <a:solidFill>
                  <a:schemeClr val="tx1"/>
                </a:solidFill>
                <a:latin typeface="Bookman Old Style" panose="02050604050505020204" pitchFamily="18" charset="0"/>
              </a:rPr>
              <a:t>-----------</a:t>
            </a:r>
            <a:r>
              <a:rPr lang="en-GB" sz="1800" i="1" dirty="0">
                <a:solidFill>
                  <a:schemeClr val="tx1"/>
                </a:solidFill>
                <a:latin typeface="Bookman Old Style" panose="02050604050505020204" pitchFamily="18" charset="0"/>
              </a:rPr>
              <a:t>-8</a:t>
            </a:r>
            <a:r>
              <a:rPr lang="en-US" sz="1800" i="1" dirty="0">
                <a:solidFill>
                  <a:schemeClr val="tx1"/>
                </a:solidFill>
                <a:latin typeface="Bookman Old Style" panose="02050604050505020204" pitchFamily="18" charset="0"/>
              </a:rPr>
              <a:t/>
            </a:r>
            <a:br>
              <a:rPr lang="en-US" sz="1800" i="1" dirty="0">
                <a:solidFill>
                  <a:schemeClr val="tx1"/>
                </a:solidFill>
                <a:latin typeface="Bookman Old Style" panose="02050604050505020204" pitchFamily="18" charset="0"/>
              </a:rPr>
            </a:br>
            <a:r>
              <a:rPr lang="en-GB" sz="1800" i="1" dirty="0" smtClean="0">
                <a:solidFill>
                  <a:schemeClr val="tx1"/>
                </a:solidFill>
                <a:latin typeface="Bookman Old Style" panose="02050604050505020204" pitchFamily="18" charset="0"/>
              </a:rPr>
              <a:t>6.</a:t>
            </a:r>
            <a:r>
              <a:rPr lang="en-US" sz="1800" i="1" dirty="0">
                <a:solidFill>
                  <a:schemeClr val="tx1"/>
                </a:solidFill>
                <a:latin typeface="Bookman Old Style" panose="02050604050505020204" pitchFamily="18" charset="0"/>
              </a:rPr>
              <a:t>Architecture of </a:t>
            </a:r>
            <a:r>
              <a:rPr lang="en-US" sz="1800" i="1" dirty="0" smtClean="0">
                <a:solidFill>
                  <a:schemeClr val="tx1"/>
                </a:solidFill>
                <a:latin typeface="Bookman Old Style" panose="02050604050505020204" pitchFamily="18" charset="0"/>
              </a:rPr>
              <a:t>Ecs</a:t>
            </a:r>
            <a:r>
              <a:rPr lang="en-GB" sz="1800" i="1" dirty="0" smtClean="0">
                <a:solidFill>
                  <a:schemeClr val="tx1"/>
                </a:solidFill>
                <a:latin typeface="Bookman Old Style" panose="02050604050505020204" pitchFamily="18" charset="0"/>
              </a:rPr>
              <a:t>----9</a:t>
            </a:r>
            <a:br>
              <a:rPr lang="en-GB" sz="1800" i="1" dirty="0" smtClean="0">
                <a:solidFill>
                  <a:schemeClr val="tx1"/>
                </a:solidFill>
                <a:latin typeface="Bookman Old Style" panose="02050604050505020204" pitchFamily="18" charset="0"/>
              </a:rPr>
            </a:br>
            <a:r>
              <a:rPr lang="en-GB" sz="1800" i="1" dirty="0" smtClean="0">
                <a:solidFill>
                  <a:schemeClr val="tx1"/>
                </a:solidFill>
                <a:latin typeface="Bookman Old Style" panose="02050604050505020204" pitchFamily="18" charset="0"/>
              </a:rPr>
              <a:t>7.</a:t>
            </a:r>
            <a:r>
              <a:rPr lang="en-US" sz="1800" i="1" dirty="0" smtClean="0">
                <a:solidFill>
                  <a:schemeClr val="tx1"/>
                </a:solidFill>
                <a:latin typeface="Bookman Old Style" panose="02050604050505020204" pitchFamily="18" charset="0"/>
              </a:rPr>
              <a:t>admin panel</a:t>
            </a:r>
            <a:r>
              <a:rPr lang="en-GB" sz="1800" i="1" dirty="0" smtClean="0">
                <a:solidFill>
                  <a:schemeClr val="tx1"/>
                </a:solidFill>
                <a:latin typeface="Bookman Old Style" panose="02050604050505020204" pitchFamily="18" charset="0"/>
              </a:rPr>
              <a:t>----19</a:t>
            </a:r>
            <a:r>
              <a:rPr lang="en-GB" sz="1800" i="1" dirty="0">
                <a:solidFill>
                  <a:schemeClr val="tx1"/>
                </a:solidFill>
                <a:latin typeface="Bookman Old Style" panose="02050604050505020204" pitchFamily="18" charset="0"/>
              </a:rPr>
              <a:t/>
            </a:r>
            <a:br>
              <a:rPr lang="en-GB" sz="1800" i="1" dirty="0">
                <a:solidFill>
                  <a:schemeClr val="tx1"/>
                </a:solidFill>
                <a:latin typeface="Bookman Old Style" panose="02050604050505020204" pitchFamily="18" charset="0"/>
              </a:rPr>
            </a:br>
            <a:r>
              <a:rPr lang="en-GB" sz="1800" i="1" dirty="0" smtClean="0">
                <a:solidFill>
                  <a:schemeClr val="tx1"/>
                </a:solidFill>
                <a:latin typeface="Bookman Old Style" panose="02050604050505020204" pitchFamily="18" charset="0"/>
              </a:rPr>
              <a:t>8.</a:t>
            </a:r>
            <a:r>
              <a:rPr lang="en-US" sz="1800" i="1" dirty="0" smtClean="0">
                <a:solidFill>
                  <a:schemeClr val="tx1"/>
                </a:solidFill>
                <a:latin typeface="Bookman Old Style" panose="02050604050505020204" pitchFamily="18" charset="0"/>
              </a:rPr>
              <a:t>Evaluation/Testing---</a:t>
            </a:r>
            <a:r>
              <a:rPr lang="en-GB" sz="1800" i="1" dirty="0" smtClean="0">
                <a:solidFill>
                  <a:schemeClr val="tx1"/>
                </a:solidFill>
                <a:latin typeface="Bookman Old Style" panose="02050604050505020204" pitchFamily="18" charset="0"/>
              </a:rPr>
              <a:t>24</a:t>
            </a:r>
            <a:r>
              <a:rPr lang="en-GB" sz="1800" i="1" dirty="0">
                <a:solidFill>
                  <a:schemeClr val="tx1"/>
                </a:solidFill>
                <a:latin typeface="Bookman Old Style" panose="02050604050505020204" pitchFamily="18" charset="0"/>
              </a:rPr>
              <a:t/>
            </a:r>
            <a:br>
              <a:rPr lang="en-GB" sz="1800" i="1" dirty="0">
                <a:solidFill>
                  <a:schemeClr val="tx1"/>
                </a:solidFill>
                <a:latin typeface="Bookman Old Style" panose="02050604050505020204" pitchFamily="18" charset="0"/>
              </a:rPr>
            </a:br>
            <a:r>
              <a:rPr lang="en-GB" sz="1800" i="1" dirty="0" smtClean="0">
                <a:solidFill>
                  <a:schemeClr val="tx1"/>
                </a:solidFill>
                <a:latin typeface="Bookman Old Style" panose="02050604050505020204" pitchFamily="18" charset="0"/>
              </a:rPr>
              <a:t>9</a:t>
            </a:r>
            <a:r>
              <a:rPr lang="en-US" sz="1800" i="1" dirty="0" smtClean="0">
                <a:solidFill>
                  <a:schemeClr val="tx1"/>
                </a:solidFill>
                <a:latin typeface="Bookman Old Style" panose="02050604050505020204" pitchFamily="18" charset="0"/>
              </a:rPr>
              <a:t>.User </a:t>
            </a:r>
            <a:r>
              <a:rPr lang="en-US" sz="1800" i="1" dirty="0">
                <a:solidFill>
                  <a:schemeClr val="tx1"/>
                </a:solidFill>
                <a:latin typeface="Bookman Old Style" panose="02050604050505020204" pitchFamily="18" charset="0"/>
              </a:rPr>
              <a:t>Guide-</a:t>
            </a:r>
            <a:r>
              <a:rPr lang="en-US" sz="1800" i="1" dirty="0" smtClean="0">
                <a:solidFill>
                  <a:schemeClr val="tx1"/>
                </a:solidFill>
                <a:latin typeface="Bookman Old Style" panose="02050604050505020204" pitchFamily="18" charset="0"/>
              </a:rPr>
              <a:t>--------------</a:t>
            </a:r>
            <a:r>
              <a:rPr lang="en-GB" sz="1800" i="1" dirty="0" smtClean="0">
                <a:solidFill>
                  <a:schemeClr val="tx1"/>
                </a:solidFill>
                <a:latin typeface="Bookman Old Style" panose="02050604050505020204" pitchFamily="18" charset="0"/>
              </a:rPr>
              <a:t>25</a:t>
            </a:r>
            <a:r>
              <a:rPr lang="en-GB" sz="1800" i="1" dirty="0">
                <a:solidFill>
                  <a:schemeClr val="tx1"/>
                </a:solidFill>
                <a:latin typeface="Bookman Old Style" panose="02050604050505020204" pitchFamily="18" charset="0"/>
              </a:rPr>
              <a:t/>
            </a:r>
            <a:br>
              <a:rPr lang="en-GB" sz="1800" i="1" dirty="0">
                <a:solidFill>
                  <a:schemeClr val="tx1"/>
                </a:solidFill>
                <a:latin typeface="Bookman Old Style" panose="02050604050505020204" pitchFamily="18" charset="0"/>
              </a:rPr>
            </a:br>
            <a:r>
              <a:rPr lang="en-GB" sz="1800" i="1" dirty="0" smtClean="0">
                <a:solidFill>
                  <a:schemeClr val="tx1"/>
                </a:solidFill>
                <a:latin typeface="Bookman Old Style" panose="02050604050505020204" pitchFamily="18" charset="0"/>
              </a:rPr>
              <a:t>10</a:t>
            </a:r>
            <a:r>
              <a:rPr lang="en-US" sz="1800" i="1" dirty="0" smtClean="0">
                <a:solidFill>
                  <a:schemeClr val="tx1"/>
                </a:solidFill>
                <a:latin typeface="Bookman Old Style" panose="02050604050505020204" pitchFamily="18" charset="0"/>
              </a:rPr>
              <a:t>.Database--------------</a:t>
            </a:r>
            <a:r>
              <a:rPr lang="en-GB" sz="1800" i="1" dirty="0" smtClean="0">
                <a:solidFill>
                  <a:schemeClr val="tx1"/>
                </a:solidFill>
                <a:latin typeface="Bookman Old Style" panose="02050604050505020204" pitchFamily="18" charset="0"/>
              </a:rPr>
              <a:t>26</a:t>
            </a:r>
            <a:br>
              <a:rPr lang="en-GB" sz="1800" i="1" dirty="0" smtClean="0">
                <a:solidFill>
                  <a:schemeClr val="tx1"/>
                </a:solidFill>
                <a:latin typeface="Bookman Old Style" panose="02050604050505020204" pitchFamily="18" charset="0"/>
              </a:rPr>
            </a:br>
            <a:endParaRPr lang="en-US" sz="1800" i="1" dirty="0">
              <a:solidFill>
                <a:schemeClr val="tx1"/>
              </a:solidFill>
            </a:endParaRPr>
          </a:p>
        </p:txBody>
      </p:sp>
      <p:sp>
        <p:nvSpPr>
          <p:cNvPr id="12" name="Slide Number Placeholder 5">
            <a:extLst>
              <a:ext uri="{FF2B5EF4-FFF2-40B4-BE49-F238E27FC236}">
                <a16:creationId xmlns:a16="http://schemas.microsoft.com/office/drawing/2014/main" xmlns="" id="{75EF0122-21C6-4139-B8D0-688B2553C487}"/>
              </a:ext>
            </a:extLst>
          </p:cNvPr>
          <p:cNvSpPr>
            <a:spLocks noGrp="1"/>
          </p:cNvSpPr>
          <p:nvPr>
            <p:ph type="sldNum" sz="quarter" idx="17"/>
          </p:nvPr>
        </p:nvSpPr>
        <p:spPr>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3</a:t>
            </a:fld>
            <a:endParaRPr lang="en-US" dirty="0"/>
          </a:p>
        </p:txBody>
      </p:sp>
      <p:sp>
        <p:nvSpPr>
          <p:cNvPr id="11" name="Rectangle: Single Corner Snipped 10">
            <a:extLst>
              <a:ext uri="{FF2B5EF4-FFF2-40B4-BE49-F238E27FC236}">
                <a16:creationId xmlns:a16="http://schemas.microsoft.com/office/drawing/2014/main" xmlns="" id="{851F9C8F-B284-4FE9-A76C-49BE3BEE3853}"/>
              </a:ext>
              <a:ext uri="{C183D7F6-B498-43B3-948B-1728B52AA6E4}">
                <adec:decorative xmlns:adec="http://schemas.microsoft.com/office/drawing/2017/decorative" xmlns=""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3</a:t>
            </a:r>
            <a:endParaRPr lang="en-US" sz="1200" dirty="0"/>
          </a:p>
        </p:txBody>
      </p:sp>
      <p:sp>
        <p:nvSpPr>
          <p:cNvPr id="14" name="Scroll: Horizontal 13">
            <a:extLst>
              <a:ext uri="{FF2B5EF4-FFF2-40B4-BE49-F238E27FC236}">
                <a16:creationId xmlns:a16="http://schemas.microsoft.com/office/drawing/2014/main" xmlns="" id="{DB39B01C-774A-418A-870C-7D636FDF2E39}"/>
              </a:ext>
            </a:extLst>
          </p:cNvPr>
          <p:cNvSpPr/>
          <p:nvPr/>
        </p:nvSpPr>
        <p:spPr>
          <a:xfrm>
            <a:off x="1844216" y="628820"/>
            <a:ext cx="2556424" cy="1102330"/>
          </a:xfrm>
          <a:prstGeom prst="horizontalScroll">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b="1" dirty="0">
                <a:solidFill>
                  <a:schemeClr val="bg1"/>
                </a:solidFill>
                <a:latin typeface="Algerian" panose="04020705040A02060702" pitchFamily="82" charset="0"/>
              </a:rPr>
              <a:t>contents</a:t>
            </a:r>
            <a:r>
              <a:rPr lang="en-US" sz="2800" b="1" dirty="0">
                <a:solidFill>
                  <a:schemeClr val="tx1"/>
                </a:solidFill>
                <a:latin typeface="Algerian" panose="04020705040A02060702" pitchFamily="82" charset="0"/>
              </a:rPr>
              <a:t> </a:t>
            </a:r>
            <a:endParaRPr lang="en-US" sz="2800" dirty="0">
              <a:solidFill>
                <a:schemeClr val="tx1"/>
              </a:solidFill>
            </a:endParaRPr>
          </a:p>
        </p:txBody>
      </p:sp>
      <p:pic>
        <p:nvPicPr>
          <p:cNvPr id="10" name="Picture 3">
            <a:extLst>
              <a:ext uri="{FF2B5EF4-FFF2-40B4-BE49-F238E27FC236}">
                <a16:creationId xmlns:a16="http://schemas.microsoft.com/office/drawing/2014/main" xmlns="" id="{26973A4A-77DC-428A-9C00-1B1554B4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28"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97345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30</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14</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Login</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681" y="1830337"/>
            <a:ext cx="5484457" cy="3197322"/>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9" name="Scroll: Horizontal 10">
            <a:extLst>
              <a:ext uri="{FF2B5EF4-FFF2-40B4-BE49-F238E27FC236}">
                <a16:creationId xmlns:a16="http://schemas.microsoft.com/office/drawing/2014/main" xmlns="" id="{B3C59DCB-94A6-4CEF-B26B-C36CEF824745}"/>
              </a:ext>
            </a:extLst>
          </p:cNvPr>
          <p:cNvSpPr/>
          <p:nvPr/>
        </p:nvSpPr>
        <p:spPr>
          <a:xfrm>
            <a:off x="1860223" y="106171"/>
            <a:ext cx="8620207" cy="1096617"/>
          </a:xfrm>
          <a:prstGeom prst="horizontalScroll">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lumMod val="95000"/>
                    <a:lumOff val="5000"/>
                  </a:schemeClr>
                </a:solidFill>
                <a:latin typeface="Algerian" panose="04020705040A02060702" pitchFamily="82" charset="0"/>
              </a:rPr>
              <a:t>Learning management System</a:t>
            </a:r>
            <a:endParaRPr lang="en-US" sz="2800" dirty="0"/>
          </a:p>
        </p:txBody>
      </p:sp>
    </p:spTree>
    <p:extLst>
      <p:ext uri="{BB962C8B-B14F-4D97-AF65-F5344CB8AC3E}">
        <p14:creationId xmlns:p14="http://schemas.microsoft.com/office/powerpoint/2010/main" val="157684368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31</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22</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7518" y="2757031"/>
            <a:ext cx="4076921" cy="264106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Dashboard</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Mid/final Result</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061" y="2755979"/>
            <a:ext cx="4571474" cy="2643165"/>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2600014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32</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22</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9491" y="2757031"/>
            <a:ext cx="3872974" cy="264106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Test Result</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profile</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9858" y="2755979"/>
            <a:ext cx="3905879" cy="2643165"/>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841417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33</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14</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Login</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681" y="1860429"/>
            <a:ext cx="5484457" cy="3137138"/>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9" name="Scroll: Horizontal 10">
            <a:extLst>
              <a:ext uri="{FF2B5EF4-FFF2-40B4-BE49-F238E27FC236}">
                <a16:creationId xmlns:a16="http://schemas.microsoft.com/office/drawing/2014/main" xmlns="" id="{B3C59DCB-94A6-4CEF-B26B-C36CEF824745}"/>
              </a:ext>
            </a:extLst>
          </p:cNvPr>
          <p:cNvSpPr/>
          <p:nvPr/>
        </p:nvSpPr>
        <p:spPr>
          <a:xfrm>
            <a:off x="1860223" y="106171"/>
            <a:ext cx="8620207" cy="1096617"/>
          </a:xfrm>
          <a:prstGeom prst="horizontalScroll">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lumMod val="95000"/>
                    <a:lumOff val="5000"/>
                  </a:schemeClr>
                </a:solidFill>
                <a:latin typeface="Algerian" panose="04020705040A02060702" pitchFamily="82" charset="0"/>
              </a:rPr>
              <a:t>Admin panel</a:t>
            </a:r>
            <a:endParaRPr lang="en-US" sz="2800" dirty="0"/>
          </a:p>
        </p:txBody>
      </p:sp>
    </p:spTree>
    <p:extLst>
      <p:ext uri="{BB962C8B-B14F-4D97-AF65-F5344CB8AC3E}">
        <p14:creationId xmlns:p14="http://schemas.microsoft.com/office/powerpoint/2010/main" val="135525682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34</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22</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0076" y="2757032"/>
            <a:ext cx="4551805" cy="2641060"/>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err="1" smtClean="0">
                <a:solidFill>
                  <a:schemeClr val="tx1">
                    <a:lumMod val="95000"/>
                    <a:lumOff val="5000"/>
                  </a:schemeClr>
                </a:solidFill>
                <a:latin typeface="Algerian" panose="04020705040A02060702" pitchFamily="82" charset="0"/>
              </a:rPr>
              <a:t>Dashbaord</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All accounts</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9858" y="2757031"/>
            <a:ext cx="4474813" cy="2641061"/>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156858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35</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22</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14" name="Picture 7">
            <a:extLst>
              <a:ext uri="{FF2B5EF4-FFF2-40B4-BE49-F238E27FC236}">
                <a16:creationId xmlns:a16="http://schemas.microsoft.com/office/drawing/2014/main" xmlns="" id="{D455A522-B469-D74D-BE02-54789F2E4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0076" y="2757032"/>
            <a:ext cx="4551805" cy="2641059"/>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croll: Horizontal 1">
            <a:extLst>
              <a:ext uri="{FF2B5EF4-FFF2-40B4-BE49-F238E27FC236}">
                <a16:creationId xmlns:a16="http://schemas.microsoft.com/office/drawing/2014/main" xmlns="" id="{A2EE3018-C7D9-DC46-AAFC-280A56D088FE}"/>
              </a:ext>
            </a:extLst>
          </p:cNvPr>
          <p:cNvSpPr/>
          <p:nvPr/>
        </p:nvSpPr>
        <p:spPr>
          <a:xfrm>
            <a:off x="898800"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admission</a:t>
            </a:r>
            <a:endParaRPr lang="en-US" sz="2800" dirty="0"/>
          </a:p>
        </p:txBody>
      </p:sp>
      <p:sp>
        <p:nvSpPr>
          <p:cNvPr id="16" name="Scroll: Horizontal 1">
            <a:extLst>
              <a:ext uri="{FF2B5EF4-FFF2-40B4-BE49-F238E27FC236}">
                <a16:creationId xmlns:a16="http://schemas.microsoft.com/office/drawing/2014/main" xmlns="" id="{A2EE3018-C7D9-DC46-AAFC-280A56D088FE}"/>
              </a:ext>
            </a:extLst>
          </p:cNvPr>
          <p:cNvSpPr/>
          <p:nvPr/>
        </p:nvSpPr>
        <p:spPr>
          <a:xfrm>
            <a:off x="6692345" y="1466363"/>
            <a:ext cx="4411269" cy="975278"/>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Add administrator</a:t>
            </a:r>
            <a:endParaRPr lang="en-US" sz="2800" dirty="0"/>
          </a:p>
        </p:txBody>
      </p:sp>
      <p:pic>
        <p:nvPicPr>
          <p:cNvPr id="17" name="Picture 7">
            <a:extLst>
              <a:ext uri="{FF2B5EF4-FFF2-40B4-BE49-F238E27FC236}">
                <a16:creationId xmlns:a16="http://schemas.microsoft.com/office/drawing/2014/main" xmlns="" id="{D455A522-B469-D74D-BE02-54789F2E4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7293" y="2757032"/>
            <a:ext cx="4457377" cy="2641059"/>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852132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Abstract Building" title="Abstract Building">
            <a:extLst>
              <a:ext uri="{FF2B5EF4-FFF2-40B4-BE49-F238E27FC236}">
                <a16:creationId xmlns:a16="http://schemas.microsoft.com/office/drawing/2014/main" xmlns="" id="{1805319F-612A-49F0-B6DA-8A214D5DBD2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xmlns="" id="{B6C8E487-ADDC-4F1B-A30A-BAABB4998F49}"/>
              </a:ext>
              <a:ext uri="{C183D7F6-B498-43B3-948B-1728B52AA6E4}">
                <adec:decorative xmlns:adec="http://schemas.microsoft.com/office/drawing/2017/decorative" xmlns="" val="1"/>
              </a:ext>
            </a:extLst>
          </p:cNvPr>
          <p:cNvSpPr/>
          <p:nvPr/>
        </p:nvSpPr>
        <p:spPr>
          <a:xfrm>
            <a:off x="-71015" y="-25584"/>
            <a:ext cx="12263016" cy="6883584"/>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5" y="-1"/>
            <a:ext cx="12290229" cy="68324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028"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11" name="Slide Number Placeholder 21">
            <a:extLst>
              <a:ext uri="{FF2B5EF4-FFF2-40B4-BE49-F238E27FC236}">
                <a16:creationId xmlns:a16="http://schemas.microsoft.com/office/drawing/2014/main" xmlns="" id="{65DAAFE6-F6F7-486F-9960-ACC9390C2F0A}"/>
              </a:ext>
            </a:extLst>
          </p:cNvPr>
          <p:cNvSpPr txBox="1">
            <a:spLocks/>
          </p:cNvSpPr>
          <p:nvPr/>
        </p:nvSpPr>
        <p:spPr>
          <a:xfrm>
            <a:off x="11549269" y="6424613"/>
            <a:ext cx="642731" cy="4078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4061" y="1050144"/>
            <a:ext cx="5243105" cy="4732125"/>
          </a:xfrm>
          <a:prstGeom prst="rect">
            <a:avLst/>
          </a:prstGeom>
        </p:spPr>
      </p:pic>
    </p:spTree>
    <p:extLst>
      <p:ext uri="{BB962C8B-B14F-4D97-AF65-F5344CB8AC3E}">
        <p14:creationId xmlns:p14="http://schemas.microsoft.com/office/powerpoint/2010/main" val="1015241490"/>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1101DF86-6B00-49D3-9EFB-456055F79899}"/>
              </a:ext>
              <a:ext uri="{C183D7F6-B498-43B3-948B-1728B52AA6E4}">
                <adec:decorative xmlns:adec="http://schemas.microsoft.com/office/drawing/2017/decorative" xmlns="" val="1"/>
              </a:ext>
            </a:extLst>
          </p:cNvPr>
          <p:cNvGrpSpPr/>
          <p:nvPr/>
        </p:nvGrpSpPr>
        <p:grpSpPr>
          <a:xfrm flipH="1" flipV="1">
            <a:off x="1047942" y="450306"/>
            <a:ext cx="9702800" cy="6005139"/>
            <a:chOff x="883522" y="408327"/>
            <a:chExt cx="5276606" cy="5768636"/>
          </a:xfrm>
        </p:grpSpPr>
        <p:sp>
          <p:nvSpPr>
            <p:cNvPr id="15" name="Rectangle 14">
              <a:extLst>
                <a:ext uri="{FF2B5EF4-FFF2-40B4-BE49-F238E27FC236}">
                  <a16:creationId xmlns:a16="http://schemas.microsoft.com/office/drawing/2014/main" xmlns=""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8" name="Graphic 17" descr="Open square">
              <a:extLst>
                <a:ext uri="{FF2B5EF4-FFF2-40B4-BE49-F238E27FC236}">
                  <a16:creationId xmlns:a16="http://schemas.microsoft.com/office/drawing/2014/main" xmlns="" id="{42A4A83C-0C6B-4A7C-B582-33988B027F1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6568F216-4DE5-421A-A222-041B654BB87E}"/>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9" name="Text Placeholder 2">
            <a:extLst>
              <a:ext uri="{FF2B5EF4-FFF2-40B4-BE49-F238E27FC236}">
                <a16:creationId xmlns:a16="http://schemas.microsoft.com/office/drawing/2014/main" xmlns="" id="{2F2E0D99-FB22-4130-AAF1-73D2822A328F}"/>
              </a:ext>
            </a:extLst>
          </p:cNvPr>
          <p:cNvSpPr txBox="1">
            <a:spLocks/>
          </p:cNvSpPr>
          <p:nvPr/>
        </p:nvSpPr>
        <p:spPr>
          <a:xfrm>
            <a:off x="3063008" y="2890208"/>
            <a:ext cx="7535333" cy="3055140"/>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dirty="0">
                <a:solidFill>
                  <a:srgbClr val="2F3342"/>
                </a:solidFill>
              </a:rPr>
              <a:t>We would like to thank our teacher Sir Noman for giving us a huge opportunity to prove </a:t>
            </a:r>
            <a:r>
              <a:rPr lang="en-GB" dirty="0" err="1">
                <a:solidFill>
                  <a:srgbClr val="2F3342"/>
                </a:solidFill>
              </a:rPr>
              <a:t>ourself</a:t>
            </a:r>
            <a:r>
              <a:rPr lang="en-GB" dirty="0">
                <a:solidFill>
                  <a:srgbClr val="2F3342"/>
                </a:solidFill>
              </a:rPr>
              <a:t> on an amazing platform to showcase our skills.</a:t>
            </a:r>
          </a:p>
          <a:p>
            <a:pPr algn="ctr"/>
            <a:endParaRPr lang="en-US" dirty="0">
              <a:solidFill>
                <a:srgbClr val="2F3342"/>
              </a:solidFill>
            </a:endParaRPr>
          </a:p>
          <a:p>
            <a:pPr algn="ctr"/>
            <a:r>
              <a:rPr lang="en-US" dirty="0">
                <a:solidFill>
                  <a:srgbClr val="2F3342"/>
                </a:solidFill>
              </a:rPr>
              <a:t>Thank you</a:t>
            </a:r>
            <a:r>
              <a:rPr lang="en-GB" dirty="0">
                <a:solidFill>
                  <a:srgbClr val="2F3342"/>
                </a:solidFill>
              </a:rPr>
              <a:t>!</a:t>
            </a:r>
            <a:endParaRPr lang="en-US" dirty="0">
              <a:solidFill>
                <a:srgbClr val="2F3342"/>
              </a:solidFill>
            </a:endParaRPr>
          </a:p>
          <a:p>
            <a:pPr algn="ctr"/>
            <a:r>
              <a:rPr lang="en-US" dirty="0">
                <a:solidFill>
                  <a:srgbClr val="2F3342"/>
                </a:solidFill>
              </a:rPr>
              <a:t>  Regards team members</a:t>
            </a:r>
            <a:r>
              <a:rPr lang="en-US" b="1" dirty="0">
                <a:solidFill>
                  <a:srgbClr val="2F3342"/>
                </a:solidFill>
                <a:latin typeface="+mj-lt"/>
              </a:rPr>
              <a:t> </a:t>
            </a:r>
          </a:p>
        </p:txBody>
      </p:sp>
      <p:sp>
        <p:nvSpPr>
          <p:cNvPr id="14" name="Rectangle: Single Corner Snipped 13">
            <a:extLst>
              <a:ext uri="{FF2B5EF4-FFF2-40B4-BE49-F238E27FC236}">
                <a16:creationId xmlns:a16="http://schemas.microsoft.com/office/drawing/2014/main" xmlns="" id="{443EBCED-982A-454F-BC58-43B643EFA10D}"/>
              </a:ext>
              <a:ext uri="{C183D7F6-B498-43B3-948B-1728B52AA6E4}">
                <adec:decorative xmlns:adec="http://schemas.microsoft.com/office/drawing/2017/decorative" xmlns=""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xmlns="" id="{571FE10C-81AC-4781-843B-B9994368CB9A}"/>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4</a:t>
            </a:fld>
            <a:endParaRPr lang="en-US" dirty="0"/>
          </a:p>
        </p:txBody>
      </p:sp>
      <p:sp>
        <p:nvSpPr>
          <p:cNvPr id="20" name="Scroll: Horizontal 19">
            <a:extLst>
              <a:ext uri="{FF2B5EF4-FFF2-40B4-BE49-F238E27FC236}">
                <a16:creationId xmlns:a16="http://schemas.microsoft.com/office/drawing/2014/main" xmlns="" id="{7481DADA-7DC1-4F1B-949F-82E643DA7912}"/>
              </a:ext>
            </a:extLst>
          </p:cNvPr>
          <p:cNvSpPr/>
          <p:nvPr/>
        </p:nvSpPr>
        <p:spPr>
          <a:xfrm>
            <a:off x="4639985" y="1748346"/>
            <a:ext cx="4392255" cy="1096617"/>
          </a:xfrm>
          <a:prstGeom prst="horizontalScroll">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latin typeface="Algerian" panose="04020705040A02060702" pitchFamily="82" charset="0"/>
              </a:rPr>
              <a:t>acknowledgement</a:t>
            </a:r>
            <a:endParaRPr lang="en-US" sz="2800" dirty="0"/>
          </a:p>
        </p:txBody>
      </p:sp>
      <p:pic>
        <p:nvPicPr>
          <p:cNvPr id="31" name="Picture Placeholder 30">
            <a:extLst>
              <a:ext uri="{FF2B5EF4-FFF2-40B4-BE49-F238E27FC236}">
                <a16:creationId xmlns:a16="http://schemas.microsoft.com/office/drawing/2014/main" xmlns="" id="{8885225A-7D60-3848-8D9B-9965B0FCE8D6}"/>
              </a:ext>
            </a:extLst>
          </p:cNvPr>
          <p:cNvPicPr>
            <a:picLocks noGrp="1" noChangeAspect="1"/>
          </p:cNvPicPr>
          <p:nvPr>
            <p:ph type="pic" sz="quarter" idx="15"/>
          </p:nvPr>
        </p:nvPicPr>
        <p:blipFill rotWithShape="1">
          <a:blip r:embed="rId4"/>
          <a:srcRect t="7982" b="7982"/>
          <a:stretch/>
        </p:blipFill>
        <p:spPr>
          <a:xfrm>
            <a:off x="-211138" y="-130510"/>
            <a:ext cx="12403138" cy="6988510"/>
          </a:xfrm>
          <a:prstGeom prst="rect">
            <a:avLst/>
          </a:prstGeom>
        </p:spPr>
      </p:pic>
      <p:sp>
        <p:nvSpPr>
          <p:cNvPr id="33" name="Rectangle 32">
            <a:extLst>
              <a:ext uri="{FF2B5EF4-FFF2-40B4-BE49-F238E27FC236}">
                <a16:creationId xmlns:a16="http://schemas.microsoft.com/office/drawing/2014/main" xmlns="" id="{2363BDB9-F9F5-2947-A8E5-E1C524CE49DB}"/>
              </a:ext>
              <a:ext uri="{C183D7F6-B498-43B3-948B-1728B52AA6E4}">
                <adec:decorative xmlns:adec="http://schemas.microsoft.com/office/drawing/2017/decorative" xmlns="" val="1"/>
              </a:ext>
            </a:extLst>
          </p:cNvPr>
          <p:cNvSpPr/>
          <p:nvPr/>
        </p:nvSpPr>
        <p:spPr>
          <a:xfrm>
            <a:off x="-211138" y="-126666"/>
            <a:ext cx="12403138" cy="698850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a:t>
            </a:r>
          </a:p>
          <a:p>
            <a:pPr algn="ctr"/>
            <a:endParaRPr lang="en-US" dirty="0">
              <a:solidFill>
                <a:schemeClr val="tx1"/>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138" y="-126666"/>
            <a:ext cx="12403138" cy="6988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 name="TextBox 34">
            <a:extLst>
              <a:ext uri="{FF2B5EF4-FFF2-40B4-BE49-F238E27FC236}">
                <a16:creationId xmlns:a16="http://schemas.microsoft.com/office/drawing/2014/main" xmlns="" id="{D03D0D9C-09B9-7844-875C-4D7EA0DDA323}"/>
              </a:ext>
            </a:extLst>
          </p:cNvPr>
          <p:cNvSpPr txBox="1"/>
          <p:nvPr/>
        </p:nvSpPr>
        <p:spPr>
          <a:xfrm>
            <a:off x="2133754" y="912652"/>
            <a:ext cx="7740775" cy="4282803"/>
          </a:xfrm>
          <a:prstGeom prst="rect">
            <a:avLst/>
          </a:prstGeom>
          <a:noFill/>
        </p:spPr>
        <p:txBody>
          <a:bodyPr wrap="square" rtlCol="0">
            <a:spAutoFit/>
          </a:bodyPr>
          <a:lstStyle/>
          <a:p>
            <a:pPr algn="l"/>
            <a:endParaRPr lang="en-US"/>
          </a:p>
        </p:txBody>
      </p:sp>
      <p:sp>
        <p:nvSpPr>
          <p:cNvPr id="4" name="Slide Number Placeholder 5">
            <a:extLst>
              <a:ext uri="{FF2B5EF4-FFF2-40B4-BE49-F238E27FC236}">
                <a16:creationId xmlns:a16="http://schemas.microsoft.com/office/drawing/2014/main" xmlns="" id="{E11E5DF3-CAB2-0E4F-AFB6-228AF1A318D0}"/>
              </a:ext>
            </a:extLst>
          </p:cNvPr>
          <p:cNvSpPr txBox="1">
            <a:spLocks/>
          </p:cNvSpPr>
          <p:nvPr/>
        </p:nvSpPr>
        <p:spPr>
          <a:xfrm>
            <a:off x="11571148" y="6450195"/>
            <a:ext cx="642731" cy="407804"/>
          </a:xfrm>
          <a:prstGeom prst="rect">
            <a:avLst/>
          </a:prstGeom>
          <a:solidFill>
            <a:schemeClr val="tx2"/>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4</a:t>
            </a:fld>
            <a:endParaRPr lang="en-US" dirty="0"/>
          </a:p>
        </p:txBody>
      </p:sp>
      <p:sp>
        <p:nvSpPr>
          <p:cNvPr id="22" name="Rectangle: Rounded Corners 3">
            <a:extLst>
              <a:ext uri="{FF2B5EF4-FFF2-40B4-BE49-F238E27FC236}">
                <a16:creationId xmlns:a16="http://schemas.microsoft.com/office/drawing/2014/main" xmlns="" id="{A36295F5-FC5F-41D1-A47D-6C12EE0B6B05}"/>
              </a:ext>
            </a:extLst>
          </p:cNvPr>
          <p:cNvSpPr/>
          <p:nvPr/>
        </p:nvSpPr>
        <p:spPr>
          <a:xfrm>
            <a:off x="339710" y="1674056"/>
            <a:ext cx="7721078" cy="3948015"/>
          </a:xfrm>
          <a:prstGeom prst="roundRect">
            <a:avLst/>
          </a:prstGeom>
          <a:ln>
            <a:solidFill>
              <a:schemeClr val="tx1"/>
            </a:solidFill>
          </a:ln>
          <a:effectLst>
            <a:innerShdw blurRad="63500" dist="50800" dir="13500000">
              <a:prstClr val="black">
                <a:alpha val="50000"/>
              </a:prstClr>
            </a:innerShdw>
          </a:effectLst>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7" name="Text Placeholder 2">
            <a:extLst>
              <a:ext uri="{FF2B5EF4-FFF2-40B4-BE49-F238E27FC236}">
                <a16:creationId xmlns:a16="http://schemas.microsoft.com/office/drawing/2014/main" xmlns="" id="{F1952B6B-5203-1B4C-8776-AB858E978F19}"/>
              </a:ext>
            </a:extLst>
          </p:cNvPr>
          <p:cNvSpPr txBox="1">
            <a:spLocks/>
          </p:cNvSpPr>
          <p:nvPr/>
        </p:nvSpPr>
        <p:spPr>
          <a:xfrm>
            <a:off x="531354" y="2458489"/>
            <a:ext cx="7140839" cy="3625919"/>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GB" b="1" spc="300" dirty="0">
                <a:solidFill>
                  <a:srgbClr val="2F3342"/>
                </a:solidFill>
                <a:latin typeface="Times New Roman" pitchFamily="18" charset="0"/>
                <a:cs typeface="Times New Roman" pitchFamily="18" charset="0"/>
              </a:rPr>
              <a:t>We would like to </a:t>
            </a:r>
            <a:r>
              <a:rPr lang="en-GB" b="1" spc="300" dirty="0" smtClean="0">
                <a:solidFill>
                  <a:srgbClr val="2F3342"/>
                </a:solidFill>
                <a:latin typeface="Times New Roman" pitchFamily="18" charset="0"/>
                <a:cs typeface="Times New Roman" pitchFamily="18" charset="0"/>
              </a:rPr>
              <a:t>thanks </a:t>
            </a:r>
            <a:r>
              <a:rPr lang="en-GB" b="1" spc="300" dirty="0">
                <a:solidFill>
                  <a:srgbClr val="2F3342"/>
                </a:solidFill>
                <a:latin typeface="Times New Roman" pitchFamily="18" charset="0"/>
                <a:cs typeface="Times New Roman" pitchFamily="18" charset="0"/>
              </a:rPr>
              <a:t>our </a:t>
            </a:r>
            <a:r>
              <a:rPr lang="en-GB" b="1" spc="300" dirty="0" smtClean="0">
                <a:solidFill>
                  <a:srgbClr val="2F3342"/>
                </a:solidFill>
                <a:latin typeface="Times New Roman" pitchFamily="18" charset="0"/>
                <a:cs typeface="Times New Roman" pitchFamily="18" charset="0"/>
              </a:rPr>
              <a:t>centre and our teacher Sir Noman ishaq </a:t>
            </a:r>
            <a:r>
              <a:rPr lang="en-GB" b="1" spc="300" dirty="0">
                <a:solidFill>
                  <a:srgbClr val="2F3342"/>
                </a:solidFill>
                <a:latin typeface="Times New Roman" pitchFamily="18" charset="0"/>
                <a:cs typeface="Times New Roman" pitchFamily="18" charset="0"/>
              </a:rPr>
              <a:t>for giving us a huge opportunity to prove ourself on an amazing platform to showcase our skills.</a:t>
            </a:r>
          </a:p>
          <a:p>
            <a:pPr algn="ctr"/>
            <a:endParaRPr lang="en-US" b="1" spc="300" dirty="0">
              <a:solidFill>
                <a:srgbClr val="2F3342"/>
              </a:solidFill>
              <a:latin typeface="Times New Roman" pitchFamily="18" charset="0"/>
              <a:cs typeface="Times New Roman" pitchFamily="18" charset="0"/>
            </a:endParaRPr>
          </a:p>
          <a:p>
            <a:pPr algn="ctr"/>
            <a:r>
              <a:rPr lang="en-US" b="1" spc="300" dirty="0">
                <a:solidFill>
                  <a:srgbClr val="2F3342"/>
                </a:solidFill>
                <a:latin typeface="Times New Roman" pitchFamily="18" charset="0"/>
                <a:cs typeface="Times New Roman" pitchFamily="18" charset="0"/>
              </a:rPr>
              <a:t>Thank you</a:t>
            </a:r>
            <a:r>
              <a:rPr lang="en-GB" b="1" spc="300" dirty="0">
                <a:solidFill>
                  <a:srgbClr val="2F3342"/>
                </a:solidFill>
                <a:latin typeface="Times New Roman" pitchFamily="18" charset="0"/>
                <a:cs typeface="Times New Roman" pitchFamily="18" charset="0"/>
              </a:rPr>
              <a:t>!</a:t>
            </a:r>
            <a:endParaRPr lang="en-US" b="1" spc="300" dirty="0">
              <a:solidFill>
                <a:srgbClr val="2F3342"/>
              </a:solidFill>
              <a:latin typeface="Times New Roman" pitchFamily="18" charset="0"/>
              <a:cs typeface="Times New Roman" pitchFamily="18" charset="0"/>
            </a:endParaRPr>
          </a:p>
          <a:p>
            <a:pPr algn="ctr"/>
            <a:r>
              <a:rPr lang="en-US" b="1" spc="300" dirty="0">
                <a:solidFill>
                  <a:srgbClr val="2F3342"/>
                </a:solidFill>
                <a:latin typeface="Times New Roman" pitchFamily="18" charset="0"/>
                <a:cs typeface="Times New Roman" pitchFamily="18" charset="0"/>
              </a:rPr>
              <a:t>  Regards team members </a:t>
            </a:r>
          </a:p>
        </p:txBody>
      </p:sp>
      <p:pic>
        <p:nvPicPr>
          <p:cNvPr id="23" name="Picture 3">
            <a:extLst>
              <a:ext uri="{FF2B5EF4-FFF2-40B4-BE49-F238E27FC236}">
                <a16:creationId xmlns:a16="http://schemas.microsoft.com/office/drawing/2014/main" xmlns="" id="{26973A4A-77DC-428A-9C00-1B1554B4B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028"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39" name="Scroll: Horizontal 38">
            <a:extLst>
              <a:ext uri="{FF2B5EF4-FFF2-40B4-BE49-F238E27FC236}">
                <a16:creationId xmlns:a16="http://schemas.microsoft.com/office/drawing/2014/main" xmlns="" id="{9AF44B1E-5A14-7342-B8B1-451CF05F798A}"/>
              </a:ext>
            </a:extLst>
          </p:cNvPr>
          <p:cNvSpPr/>
          <p:nvPr/>
        </p:nvSpPr>
        <p:spPr>
          <a:xfrm>
            <a:off x="1876222" y="846429"/>
            <a:ext cx="5527526" cy="1141863"/>
          </a:xfrm>
          <a:prstGeom prst="horizontalScroll">
            <a:avLst/>
          </a:prstGeom>
          <a:solidFill>
            <a:schemeClr val="bg2"/>
          </a:solidFill>
          <a:ln>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latin typeface="Algerian" panose="04020705040A02060702" pitchFamily="82" charset="0"/>
              </a:rPr>
              <a:t>acknowledgement</a:t>
            </a:r>
            <a:endParaRPr lang="en-US" sz="2800" dirty="0"/>
          </a:p>
        </p:txBody>
      </p:sp>
    </p:spTree>
    <p:extLst>
      <p:ext uri="{BB962C8B-B14F-4D97-AF65-F5344CB8AC3E}">
        <p14:creationId xmlns:p14="http://schemas.microsoft.com/office/powerpoint/2010/main" val="4236326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68855682-682C-5147-8DFB-F08276BAAEDB}"/>
              </a:ext>
            </a:extLst>
          </p:cNvPr>
          <p:cNvSpPr>
            <a:spLocks noGrp="1"/>
          </p:cNvSpPr>
          <p:nvPr>
            <p:ph type="sldNum" sz="quarter" idx="17"/>
          </p:nvPr>
        </p:nvSpPr>
        <p:spPr/>
        <p:txBody>
          <a:bodyPr/>
          <a:lstStyle/>
          <a:p>
            <a:fld id="{8C2E478F-E849-4A8C-AF1F-CBCC78A7CBFA}" type="slidenum">
              <a:rPr lang="en-US" smtClean="0"/>
              <a:pPr/>
              <a:t>5</a:t>
            </a:fld>
            <a:endParaRPr lang="en-US" dirty="0"/>
          </a:p>
        </p:txBody>
      </p:sp>
      <p:sp>
        <p:nvSpPr>
          <p:cNvPr id="5" name="Footer Placeholder 4">
            <a:extLst>
              <a:ext uri="{FF2B5EF4-FFF2-40B4-BE49-F238E27FC236}">
                <a16:creationId xmlns:a16="http://schemas.microsoft.com/office/drawing/2014/main" xmlns="" id="{1C591878-16D0-5048-AA9C-5FA51C30636D}"/>
              </a:ext>
            </a:extLst>
          </p:cNvPr>
          <p:cNvSpPr>
            <a:spLocks noGrp="1"/>
          </p:cNvSpPr>
          <p:nvPr>
            <p:ph type="ftr" sz="quarter" idx="4294967295"/>
          </p:nvPr>
        </p:nvSpPr>
        <p:spPr>
          <a:xfrm>
            <a:off x="0" y="6456363"/>
            <a:ext cx="4114800" cy="365125"/>
          </a:xfrm>
        </p:spPr>
        <p:txBody>
          <a:bodyPr/>
          <a:lstStyle/>
          <a:p>
            <a:r>
              <a:rPr lang="en-US"/>
              <a:t>Add a Footer</a:t>
            </a:r>
            <a:endParaRPr lang="en-US" dirty="0"/>
          </a:p>
        </p:txBody>
      </p:sp>
      <p:sp>
        <p:nvSpPr>
          <p:cNvPr id="18" name="Content Placeholder 3">
            <a:extLst>
              <a:ext uri="{FF2B5EF4-FFF2-40B4-BE49-F238E27FC236}">
                <a16:creationId xmlns:a16="http://schemas.microsoft.com/office/drawing/2014/main" xmlns="" id="{66BB2B59-3EE3-0F4B-B48B-913CF3AB2A77}"/>
              </a:ext>
            </a:extLst>
          </p:cNvPr>
          <p:cNvSpPr txBox="1">
            <a:spLocks noGrp="1"/>
          </p:cNvSpPr>
          <p:nvPr>
            <p:ph idx="1"/>
          </p:nvPr>
        </p:nvSpPr>
        <p:spPr>
          <a:xfrm>
            <a:off x="7170845" y="961291"/>
            <a:ext cx="4378423" cy="4935417"/>
          </a:xfrm>
          <a:prstGeom prst="rect">
            <a:avLst/>
          </a:prstGeom>
        </p:spPr>
        <p:txBody>
          <a:bodyPr vert="horz" lIns="0" tIns="45720" rIns="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rgbClr val="2F334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F334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F334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imes New Roman" pitchFamily="18" charset="0"/>
                <a:cs typeface="Times New Roman" pitchFamily="18" charset="0"/>
              </a:rPr>
              <a:t>Since Pakistan's inflation rate is rising and the bulk of its population is </a:t>
            </a:r>
            <a:r>
              <a:rPr lang="en-US" sz="1800" dirty="0" smtClean="0">
                <a:latin typeface="Times New Roman" pitchFamily="18" charset="0"/>
                <a:cs typeface="Times New Roman" pitchFamily="18" charset="0"/>
              </a:rPr>
              <a:t>middle </a:t>
            </a:r>
            <a:r>
              <a:rPr lang="en-US" sz="1800" dirty="0">
                <a:latin typeface="Times New Roman" pitchFamily="18" charset="0"/>
                <a:cs typeface="Times New Roman" pitchFamily="18" charset="0"/>
              </a:rPr>
              <a:t>and lower-class, </a:t>
            </a:r>
            <a:r>
              <a:rPr lang="en-US" sz="1800" dirty="0" smtClean="0">
                <a:latin typeface="Times New Roman" pitchFamily="18" charset="0"/>
                <a:cs typeface="Times New Roman" pitchFamily="18" charset="0"/>
              </a:rPr>
              <a:t>as </a:t>
            </a:r>
            <a:r>
              <a:rPr lang="en-US" sz="1800" dirty="0">
                <a:latin typeface="Times New Roman" pitchFamily="18" charset="0"/>
                <a:cs typeface="Times New Roman" pitchFamily="18" charset="0"/>
              </a:rPr>
              <a:t>costs rise, a rising number of students drop out of school after matriculation because they are unable to continue their education and must work to pay their family's monthly expenses. You must create an online college system that allows students to continue their education while receiving support from their families while studying at home during their free time.</a:t>
            </a:r>
          </a:p>
        </p:txBody>
      </p:sp>
      <p:pic>
        <p:nvPicPr>
          <p:cNvPr id="27" name="Picture Placeholder 26">
            <a:extLst>
              <a:ext uri="{FF2B5EF4-FFF2-40B4-BE49-F238E27FC236}">
                <a16:creationId xmlns:a16="http://schemas.microsoft.com/office/drawing/2014/main" xmlns="" id="{E7ECD31A-3719-954D-91AE-F8AC322A2CA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0" y="0"/>
            <a:ext cx="6257925" cy="6858001"/>
          </a:xfrm>
          <a:prstGeom prst="rect">
            <a:avLst/>
          </a:prstGeom>
        </p:spPr>
      </p:pic>
      <p:pic>
        <p:nvPicPr>
          <p:cNvPr id="8" name="Picture 3">
            <a:extLst>
              <a:ext uri="{FF2B5EF4-FFF2-40B4-BE49-F238E27FC236}">
                <a16:creationId xmlns:a16="http://schemas.microsoft.com/office/drawing/2014/main" xmlns="" id="{26973A4A-77DC-428A-9C00-1B1554B4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9" name="Scroll: Horizontal 14">
            <a:extLst>
              <a:ext uri="{FF2B5EF4-FFF2-40B4-BE49-F238E27FC236}">
                <a16:creationId xmlns:a16="http://schemas.microsoft.com/office/drawing/2014/main" xmlns="" id="{80F82DBF-0692-4F71-BB56-6C20FF9DDF7B}"/>
              </a:ext>
            </a:extLst>
          </p:cNvPr>
          <p:cNvSpPr/>
          <p:nvPr/>
        </p:nvSpPr>
        <p:spPr>
          <a:xfrm>
            <a:off x="3393868" y="0"/>
            <a:ext cx="4392255" cy="1048311"/>
          </a:xfrm>
          <a:prstGeom prst="horizontalScroll">
            <a:avLst/>
          </a:prstGeom>
          <a:solidFill>
            <a:schemeClr val="bg2">
              <a:lumMod val="90000"/>
            </a:schemeClr>
          </a:solidFill>
          <a:ln>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latin typeface="Algerian" panose="04020705040A02060702" pitchFamily="82" charset="0"/>
              </a:rPr>
              <a:t>Problem </a:t>
            </a:r>
            <a:r>
              <a:rPr lang="en-GB" sz="2800" b="1" dirty="0" smtClean="0">
                <a:solidFill>
                  <a:schemeClr val="tx1">
                    <a:lumMod val="95000"/>
                    <a:lumOff val="5000"/>
                  </a:schemeClr>
                </a:solidFill>
                <a:latin typeface="Algerian" panose="04020705040A02060702" pitchFamily="82" charset="0"/>
              </a:rPr>
              <a:t>Statement</a:t>
            </a:r>
            <a:endParaRPr lang="en-US" sz="2800" dirty="0"/>
          </a:p>
        </p:txBody>
      </p:sp>
    </p:spTree>
    <p:extLst>
      <p:ext uri="{BB962C8B-B14F-4D97-AF65-F5344CB8AC3E}">
        <p14:creationId xmlns:p14="http://schemas.microsoft.com/office/powerpoint/2010/main" val="630762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68855682-682C-5147-8DFB-F08276BAAEDB}"/>
              </a:ext>
            </a:extLst>
          </p:cNvPr>
          <p:cNvSpPr>
            <a:spLocks noGrp="1"/>
          </p:cNvSpPr>
          <p:nvPr>
            <p:ph type="sldNum" sz="quarter" idx="17"/>
          </p:nvPr>
        </p:nvSpPr>
        <p:spPr/>
        <p:txBody>
          <a:bodyPr/>
          <a:lstStyle/>
          <a:p>
            <a:fld id="{8C2E478F-E849-4A8C-AF1F-CBCC78A7CBFA}" type="slidenum">
              <a:rPr lang="en-US" smtClean="0"/>
              <a:pPr/>
              <a:t>6</a:t>
            </a:fld>
            <a:endParaRPr lang="en-US" dirty="0"/>
          </a:p>
        </p:txBody>
      </p:sp>
      <p:sp>
        <p:nvSpPr>
          <p:cNvPr id="5" name="Footer Placeholder 4">
            <a:extLst>
              <a:ext uri="{FF2B5EF4-FFF2-40B4-BE49-F238E27FC236}">
                <a16:creationId xmlns:a16="http://schemas.microsoft.com/office/drawing/2014/main" xmlns="" id="{1C591878-16D0-5048-AA9C-5FA51C30636D}"/>
              </a:ext>
            </a:extLst>
          </p:cNvPr>
          <p:cNvSpPr>
            <a:spLocks noGrp="1"/>
          </p:cNvSpPr>
          <p:nvPr>
            <p:ph type="ftr" sz="quarter" idx="4294967295"/>
          </p:nvPr>
        </p:nvSpPr>
        <p:spPr>
          <a:xfrm>
            <a:off x="0" y="6456363"/>
            <a:ext cx="4114800" cy="365125"/>
          </a:xfrm>
        </p:spPr>
        <p:txBody>
          <a:bodyPr/>
          <a:lstStyle/>
          <a:p>
            <a:r>
              <a:rPr lang="en-US"/>
              <a:t>Add a Footer</a:t>
            </a:r>
            <a:endParaRPr lang="en-US" dirty="0"/>
          </a:p>
        </p:txBody>
      </p:sp>
      <p:sp>
        <p:nvSpPr>
          <p:cNvPr id="18" name="Content Placeholder 3">
            <a:extLst>
              <a:ext uri="{FF2B5EF4-FFF2-40B4-BE49-F238E27FC236}">
                <a16:creationId xmlns:a16="http://schemas.microsoft.com/office/drawing/2014/main" xmlns="" id="{66BB2B59-3EE3-0F4B-B48B-913CF3AB2A77}"/>
              </a:ext>
            </a:extLst>
          </p:cNvPr>
          <p:cNvSpPr txBox="1">
            <a:spLocks noGrp="1"/>
          </p:cNvSpPr>
          <p:nvPr>
            <p:ph idx="1"/>
          </p:nvPr>
        </p:nvSpPr>
        <p:spPr>
          <a:xfrm>
            <a:off x="7170845" y="961291"/>
            <a:ext cx="4378423" cy="4935417"/>
          </a:xfrm>
          <a:prstGeom prst="rect">
            <a:avLst/>
          </a:prstGeom>
        </p:spPr>
        <p:txBody>
          <a:bodyPr vert="horz" lIns="0" tIns="45720" rIns="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rgbClr val="2F334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F334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F334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imes New Roman" pitchFamily="18" charset="0"/>
                <a:cs typeface="Times New Roman" pitchFamily="18" charset="0"/>
              </a:rPr>
              <a:t>Students can conveniently learn online </a:t>
            </a:r>
            <a:r>
              <a:rPr lang="en-US" sz="1800" dirty="0" smtClean="0">
                <a:latin typeface="Times New Roman" pitchFamily="18" charset="0"/>
                <a:cs typeface="Times New Roman" pitchFamily="18" charset="0"/>
              </a:rPr>
              <a:t>utilizing </a:t>
            </a:r>
            <a:r>
              <a:rPr lang="en-US" sz="1800" dirty="0">
                <a:latin typeface="Times New Roman" pitchFamily="18" charset="0"/>
                <a:cs typeface="Times New Roman" pitchFamily="18" charset="0"/>
              </a:rPr>
              <a:t>recorded lectures thanks to the Evolution College System, a college platform. They can study when they have free time. Students can manage and track their academic </a:t>
            </a:r>
            <a:r>
              <a:rPr lang="en-US" sz="1800" dirty="0" smtClean="0">
                <a:latin typeface="Times New Roman" pitchFamily="18" charset="0"/>
                <a:cs typeface="Times New Roman" pitchFamily="18" charset="0"/>
              </a:rPr>
              <a:t>activities on </a:t>
            </a:r>
            <a:r>
              <a:rPr lang="en-US" sz="1800" dirty="0">
                <a:latin typeface="Times New Roman" pitchFamily="18" charset="0"/>
                <a:cs typeface="Times New Roman" pitchFamily="18" charset="0"/>
              </a:rPr>
              <a:t>their learning management system. Students can check their test schedule and progress online using learning management systems. Online exams are another alternative provided by the Evolution college system. To put it simply, we design all of your possibilities for the future.</a:t>
            </a:r>
          </a:p>
        </p:txBody>
      </p:sp>
      <p:pic>
        <p:nvPicPr>
          <p:cNvPr id="27" name="Picture Placeholder 26">
            <a:extLst>
              <a:ext uri="{FF2B5EF4-FFF2-40B4-BE49-F238E27FC236}">
                <a16:creationId xmlns:a16="http://schemas.microsoft.com/office/drawing/2014/main" xmlns="" id="{E7ECD31A-3719-954D-91AE-F8AC322A2CA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0" y="300038"/>
            <a:ext cx="6257925" cy="6257925"/>
          </a:xfrm>
          <a:prstGeom prst="rect">
            <a:avLst/>
          </a:prstGeom>
        </p:spPr>
      </p:pic>
      <p:pic>
        <p:nvPicPr>
          <p:cNvPr id="8" name="Picture 3">
            <a:extLst>
              <a:ext uri="{FF2B5EF4-FFF2-40B4-BE49-F238E27FC236}">
                <a16:creationId xmlns:a16="http://schemas.microsoft.com/office/drawing/2014/main" xmlns="" id="{26973A4A-77DC-428A-9C00-1B1554B4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9" name="Scroll: Horizontal 14">
            <a:extLst>
              <a:ext uri="{FF2B5EF4-FFF2-40B4-BE49-F238E27FC236}">
                <a16:creationId xmlns:a16="http://schemas.microsoft.com/office/drawing/2014/main" xmlns="" id="{80F82DBF-0692-4F71-BB56-6C20FF9DDF7B}"/>
              </a:ext>
            </a:extLst>
          </p:cNvPr>
          <p:cNvSpPr/>
          <p:nvPr/>
        </p:nvSpPr>
        <p:spPr>
          <a:xfrm>
            <a:off x="3393868" y="0"/>
            <a:ext cx="4392255" cy="1048311"/>
          </a:xfrm>
          <a:prstGeom prst="horizontalScroll">
            <a:avLst/>
          </a:prstGeom>
          <a:solidFill>
            <a:schemeClr val="bg2">
              <a:lumMod val="90000"/>
            </a:schemeClr>
          </a:solidFill>
          <a:ln>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latin typeface="Algerian" panose="04020705040A02060702" pitchFamily="82" charset="0"/>
              </a:rPr>
              <a:t>Problem </a:t>
            </a:r>
            <a:r>
              <a:rPr lang="en-GB" sz="2800" b="1" dirty="0" smtClean="0">
                <a:solidFill>
                  <a:schemeClr val="tx1">
                    <a:lumMod val="95000"/>
                    <a:lumOff val="5000"/>
                  </a:schemeClr>
                </a:solidFill>
                <a:latin typeface="Algerian" panose="04020705040A02060702" pitchFamily="82" charset="0"/>
              </a:rPr>
              <a:t>Solution</a:t>
            </a:r>
            <a:endParaRPr lang="en-US" sz="2800" dirty="0"/>
          </a:p>
        </p:txBody>
      </p:sp>
    </p:spTree>
    <p:extLst>
      <p:ext uri="{BB962C8B-B14F-4D97-AF65-F5344CB8AC3E}">
        <p14:creationId xmlns:p14="http://schemas.microsoft.com/office/powerpoint/2010/main" val="2667529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4294967295"/>
          </p:nvPr>
        </p:nvPicPr>
        <p:blipFill>
          <a:blip r:embed="rId2">
            <a:extLst>
              <a:ext uri="{837473B0-CC2E-450A-ABE3-18F120FF3D39}">
                <a1611:picAttrSrcUrl xmlns:a1611="http://schemas.microsoft.com/office/drawing/2016/11/main" xmlns="" r:id="rId3"/>
              </a:ext>
            </a:extLst>
          </a:blip>
          <a:srcRect/>
          <a:stretch/>
        </p:blipFill>
        <p:spPr>
          <a:xfrm>
            <a:off x="0" y="-26504"/>
            <a:ext cx="12191999" cy="6897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1"/>
          </p:nvPr>
        </p:nvSpPr>
        <p:spPr/>
        <p:txBody>
          <a:bodyPr/>
          <a:lstStyle/>
          <a:p>
            <a:fld id="{8C2E478F-E849-4A8C-AF1F-CBCC78A7CBFA}" type="slidenum">
              <a:rPr lang="en-US" smtClean="0"/>
              <a:pPr/>
              <a:t>7</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1229353" y="2090552"/>
            <a:ext cx="9634329" cy="391368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a:p>
            <a:pPr algn="ctr"/>
            <a:endParaRPr lang="en-US" sz="2800" dirty="0">
              <a:solidFill>
                <a:schemeClr val="tx1"/>
              </a:solidFill>
              <a:latin typeface="+mj-lt"/>
            </a:endParaRPr>
          </a:p>
          <a:p>
            <a:pPr algn="ctr"/>
            <a:endParaRPr lang="en-US" sz="2800" b="1" dirty="0">
              <a:solidFill>
                <a:schemeClr val="tx1">
                  <a:lumMod val="95000"/>
                  <a:lumOff val="5000"/>
                </a:schemeClr>
              </a:solidFill>
              <a:latin typeface="Algerian" panose="04020705040A02060702" pitchFamily="82" charset="0"/>
            </a:endParaRPr>
          </a:p>
          <a:p>
            <a:pPr algn="ctr"/>
            <a:endParaRPr lang="en-US" sz="2800" b="1" dirty="0">
              <a:solidFill>
                <a:schemeClr val="tx1">
                  <a:lumMod val="95000"/>
                  <a:lumOff val="5000"/>
                </a:schemeClr>
              </a:solidFill>
              <a:latin typeface="Algerian" panose="04020705040A02060702" pitchFamily="82" charset="0"/>
            </a:endParaRPr>
          </a:p>
          <a:p>
            <a:pPr algn="ctr"/>
            <a:endParaRPr lang="en-US" b="1" dirty="0">
              <a:solidFill>
                <a:schemeClr val="tx1">
                  <a:lumMod val="95000"/>
                  <a:lumOff val="5000"/>
                </a:schemeClr>
              </a:solidFill>
              <a:latin typeface="Algerian" panose="04020705040A02060702" pitchFamily="82" charset="0"/>
            </a:endParaRPr>
          </a:p>
          <a:p>
            <a:endParaRPr lang="en-US" dirty="0">
              <a:solidFill>
                <a:schemeClr val="tx1"/>
              </a:solidFill>
              <a:latin typeface="+mj-lt"/>
            </a:endParaRPr>
          </a:p>
          <a:p>
            <a:pPr marL="228600" marR="0" algn="just">
              <a:lnSpc>
                <a:spcPct val="107000"/>
              </a:lnSpc>
              <a:spcBef>
                <a:spcPts val="0"/>
              </a:spcBef>
              <a:spcAft>
                <a:spcPts val="800"/>
              </a:spcAft>
            </a:pPr>
            <a:endParaRPr lang="en-GB" dirty="0">
              <a:solidFill>
                <a:schemeClr val="tx1"/>
              </a:solidFill>
              <a:latin typeface="+mj-lt"/>
            </a:endParaRPr>
          </a:p>
          <a:p>
            <a:pPr marL="228600" marR="0" algn="just">
              <a:lnSpc>
                <a:spcPct val="107000"/>
              </a:lnSpc>
              <a:spcBef>
                <a:spcPts val="0"/>
              </a:spcBef>
              <a:spcAft>
                <a:spcPts val="800"/>
              </a:spcAft>
            </a:pPr>
            <a:endParaRPr lang="en-GB" sz="2400" kern="0" dirty="0">
              <a:solidFill>
                <a:schemeClr val="tx1"/>
              </a:solidFill>
              <a:latin typeface="+mj-lt"/>
              <a:ea typeface="方正舒体"/>
              <a:cs typeface="Times New Roman" panose="02020603050405020304" pitchFamily="18" charset="0"/>
            </a:endParaRPr>
          </a:p>
          <a:p>
            <a:pPr marL="228600" marR="0" algn="just">
              <a:lnSpc>
                <a:spcPct val="107000"/>
              </a:lnSpc>
              <a:spcBef>
                <a:spcPts val="0"/>
              </a:spcBef>
              <a:spcAft>
                <a:spcPts val="800"/>
              </a:spcAft>
            </a:pPr>
            <a:r>
              <a:rPr lang="en-GB" sz="2400" kern="0" dirty="0">
                <a:solidFill>
                  <a:schemeClr val="tx1"/>
                </a:solidFill>
                <a:latin typeface="Garamond" panose="02020404030301010803" pitchFamily="18" charset="0"/>
                <a:ea typeface="方正舒体"/>
                <a:cs typeface="Times New Roman" panose="02020603050405020304" pitchFamily="18" charset="0"/>
              </a:rPr>
              <a:t>HARWARE:</a:t>
            </a: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571500" marR="0" indent="-342900" algn="just">
              <a:lnSpc>
                <a:spcPct val="107000"/>
              </a:lnSpc>
              <a:spcBef>
                <a:spcPts val="0"/>
              </a:spcBef>
              <a:spcAft>
                <a:spcPts val="800"/>
              </a:spcAft>
              <a:buFont typeface="Wingdings" panose="05000000000000000000" pitchFamily="2" charset="2"/>
              <a:buChar char="§"/>
            </a:pPr>
            <a:r>
              <a:rPr lang="en-GB" sz="1400" b="1" dirty="0">
                <a:solidFill>
                  <a:schemeClr val="tx1"/>
                </a:solidFill>
                <a:latin typeface="Calibri" panose="020F0502020204030204" pitchFamily="34" charset="0"/>
                <a:ea typeface="方正舒体"/>
                <a:cs typeface="Times New Roman" panose="02020603050405020304" pitchFamily="18" charset="0"/>
              </a:rPr>
              <a:t>8</a:t>
            </a:r>
            <a:r>
              <a:rPr lang="en-US" sz="1400" b="1" dirty="0">
                <a:solidFill>
                  <a:schemeClr val="tx1"/>
                </a:solidFill>
                <a:latin typeface="Calibri" panose="020F0502020204030204" pitchFamily="34" charset="0"/>
                <a:ea typeface="方正舒体"/>
                <a:cs typeface="Times New Roman" panose="02020603050405020304" pitchFamily="18" charset="0"/>
              </a:rPr>
              <a:t> GB of RA</a:t>
            </a:r>
            <a:r>
              <a:rPr lang="en-GB" sz="1400" b="1" dirty="0">
                <a:solidFill>
                  <a:schemeClr val="tx1"/>
                </a:solidFill>
                <a:latin typeface="Calibri" panose="020F0502020204030204" pitchFamily="34" charset="0"/>
                <a:ea typeface="方正舒体"/>
                <a:cs typeface="Times New Roman" panose="02020603050405020304" pitchFamily="18" charset="0"/>
              </a:rPr>
              <a:t>M</a:t>
            </a:r>
          </a:p>
          <a:p>
            <a:pPr marL="571500" marR="0" indent="-342900" algn="just">
              <a:lnSpc>
                <a:spcPct val="107000"/>
              </a:lnSpc>
              <a:spcBef>
                <a:spcPts val="0"/>
              </a:spcBef>
              <a:spcAft>
                <a:spcPts val="800"/>
              </a:spcAft>
              <a:buFont typeface="Wingdings" panose="05000000000000000000" pitchFamily="2" charset="2"/>
              <a:buChar char="§"/>
            </a:pPr>
            <a:r>
              <a:rPr lang="en-US" sz="1400" b="1" dirty="0">
                <a:solidFill>
                  <a:schemeClr val="tx1"/>
                </a:solidFill>
                <a:ea typeface="方正舒体"/>
                <a:cs typeface="Times New Roman" panose="02020603050405020304" pitchFamily="18" charset="0"/>
              </a:rPr>
              <a:t>A minimum computer system that will help you access all the tools in the </a:t>
            </a:r>
            <a:r>
              <a:rPr lang="en-US" sz="1400" b="1" dirty="0" smtClean="0">
                <a:solidFill>
                  <a:schemeClr val="tx1"/>
                </a:solidFill>
                <a:ea typeface="方正舒体"/>
                <a:cs typeface="Times New Roman" panose="02020603050405020304" pitchFamily="18" charset="0"/>
              </a:rPr>
              <a:t>project</a:t>
            </a:r>
            <a:r>
              <a:rPr lang="en-GB" sz="1400" b="1" dirty="0" smtClean="0">
                <a:solidFill>
                  <a:schemeClr val="tx1"/>
                </a:solidFill>
                <a:ea typeface="方正舒体"/>
                <a:cs typeface="Times New Roman" panose="02020603050405020304" pitchFamily="18" charset="0"/>
              </a:rPr>
              <a:t>t </a:t>
            </a:r>
            <a:r>
              <a:rPr lang="en-GB" sz="1400" b="1" dirty="0">
                <a:solidFill>
                  <a:schemeClr val="tx1"/>
                </a:solidFill>
                <a:ea typeface="方正舒体"/>
                <a:cs typeface="Times New Roman" panose="02020603050405020304" pitchFamily="18" charset="0"/>
              </a:rPr>
              <a:t>i</a:t>
            </a:r>
            <a:r>
              <a:rPr lang="en-US" sz="1400" b="1" dirty="0">
                <a:solidFill>
                  <a:schemeClr val="tx1"/>
                </a:solidFill>
                <a:ea typeface="方正舒体"/>
                <a:cs typeface="Times New Roman" panose="02020603050405020304" pitchFamily="18" charset="0"/>
              </a:rPr>
              <a:t>s  </a:t>
            </a:r>
            <a:r>
              <a:rPr lang="en-GB" sz="1400" b="1" dirty="0">
                <a:solidFill>
                  <a:schemeClr val="tx1"/>
                </a:solidFill>
                <a:ea typeface="方正舒体"/>
                <a:cs typeface="Times New Roman" panose="02020603050405020304" pitchFamily="18" charset="0"/>
              </a:rPr>
              <a:t>i-series.</a:t>
            </a:r>
          </a:p>
          <a:p>
            <a:pPr marL="571500" marR="0" indent="-342900" algn="just">
              <a:lnSpc>
                <a:spcPct val="107000"/>
              </a:lnSpc>
              <a:spcBef>
                <a:spcPts val="0"/>
              </a:spcBef>
              <a:spcAft>
                <a:spcPts val="800"/>
              </a:spcAft>
              <a:buFont typeface="Wingdings" panose="05000000000000000000" pitchFamily="2" charset="2"/>
              <a:buChar char="§"/>
            </a:pPr>
            <a:endParaRPr lang="en-GB" sz="1400" b="1" dirty="0">
              <a:solidFill>
                <a:schemeClr val="tx1"/>
              </a:solidFill>
              <a:ea typeface="方正舒体"/>
              <a:cs typeface="Times New Roman" panose="02020603050405020304" pitchFamily="18" charset="0"/>
            </a:endParaRPr>
          </a:p>
          <a:p>
            <a:pPr marL="228600" marR="0" algn="just">
              <a:lnSpc>
                <a:spcPct val="107000"/>
              </a:lnSpc>
              <a:spcBef>
                <a:spcPts val="0"/>
              </a:spcBef>
              <a:spcAft>
                <a:spcPts val="800"/>
              </a:spcAft>
            </a:pPr>
            <a:r>
              <a:rPr lang="en-GB" sz="2400" dirty="0">
                <a:solidFill>
                  <a:schemeClr val="tx1"/>
                </a:solidFill>
                <a:latin typeface="Garamond" panose="02020404030301010803" pitchFamily="18" charset="0"/>
                <a:cs typeface="Times New Roman" panose="02020603050405020304" pitchFamily="18" charset="0"/>
              </a:rPr>
              <a:t>SOFTWARE:</a:t>
            </a:r>
            <a:endParaRPr lang="en-US" sz="2400" dirty="0">
              <a:solidFill>
                <a:schemeClr val="tx1"/>
              </a:solidFill>
              <a:latin typeface="+mj-lt"/>
            </a:endParaRPr>
          </a:p>
          <a:p>
            <a:pPr marL="285750" indent="-285750">
              <a:buFont typeface="Wingdings" panose="05000000000000000000" pitchFamily="2" charset="2"/>
              <a:buChar char="§"/>
            </a:pPr>
            <a:r>
              <a:rPr lang="en-US" sz="1400" b="1" dirty="0">
                <a:solidFill>
                  <a:schemeClr val="tx1">
                    <a:lumMod val="85000"/>
                    <a:lumOff val="15000"/>
                  </a:schemeClr>
                </a:solidFill>
              </a:rPr>
              <a:t>Visual </a:t>
            </a:r>
            <a:r>
              <a:rPr lang="en-GB" sz="1400" b="1" dirty="0" smtClean="0">
                <a:solidFill>
                  <a:schemeClr val="tx1">
                    <a:lumMod val="85000"/>
                    <a:lumOff val="15000"/>
                  </a:schemeClr>
                </a:solidFill>
              </a:rPr>
              <a:t>S</a:t>
            </a:r>
            <a:r>
              <a:rPr lang="en-US" sz="1400" b="1" dirty="0" smtClean="0">
                <a:solidFill>
                  <a:schemeClr val="tx1">
                    <a:lumMod val="85000"/>
                    <a:lumOff val="15000"/>
                  </a:schemeClr>
                </a:solidFill>
              </a:rPr>
              <a:t>studio </a:t>
            </a:r>
            <a:r>
              <a:rPr lang="en-GB" sz="1400" b="1" dirty="0">
                <a:solidFill>
                  <a:schemeClr val="tx1">
                    <a:lumMod val="85000"/>
                    <a:lumOff val="15000"/>
                  </a:schemeClr>
                </a:solidFill>
              </a:rPr>
              <a:t>C</a:t>
            </a:r>
            <a:r>
              <a:rPr lang="en-US" sz="1400" b="1" dirty="0" smtClean="0">
                <a:solidFill>
                  <a:schemeClr val="tx1">
                    <a:lumMod val="85000"/>
                    <a:lumOff val="15000"/>
                  </a:schemeClr>
                </a:solidFill>
              </a:rPr>
              <a:t>ode</a:t>
            </a:r>
          </a:p>
          <a:p>
            <a:pPr marL="285750" indent="-285750">
              <a:buFont typeface="Wingdings" panose="05000000000000000000" pitchFamily="2" charset="2"/>
              <a:buChar char="§"/>
            </a:pPr>
            <a:r>
              <a:rPr lang="en-US" sz="1400" b="1" dirty="0" smtClean="0">
                <a:solidFill>
                  <a:schemeClr val="tx1">
                    <a:lumMod val="85000"/>
                    <a:lumOff val="15000"/>
                  </a:schemeClr>
                </a:solidFill>
              </a:rPr>
              <a:t>xampp</a:t>
            </a:r>
            <a:endParaRPr lang="en-US" sz="1400" b="1" dirty="0">
              <a:solidFill>
                <a:schemeClr val="tx1">
                  <a:lumMod val="85000"/>
                  <a:lumOff val="15000"/>
                </a:schemeClr>
              </a:solidFill>
            </a:endParaRPr>
          </a:p>
          <a:p>
            <a:pPr marL="285750" indent="-285750">
              <a:buFont typeface="Wingdings" panose="05000000000000000000" pitchFamily="2" charset="2"/>
              <a:buChar char="§"/>
            </a:pPr>
            <a:r>
              <a:rPr lang="en-GB" sz="1400" b="1" dirty="0" smtClean="0">
                <a:solidFill>
                  <a:schemeClr val="tx1">
                    <a:lumMod val="85000"/>
                    <a:lumOff val="15000"/>
                  </a:schemeClr>
                </a:solidFill>
              </a:rPr>
              <a:t>My SQL(Database)</a:t>
            </a:r>
            <a:endParaRPr lang="en-GB" sz="1400" b="1" dirty="0">
              <a:solidFill>
                <a:schemeClr val="tx1">
                  <a:lumMod val="85000"/>
                  <a:lumOff val="15000"/>
                </a:schemeClr>
              </a:solidFill>
            </a:endParaRPr>
          </a:p>
          <a:p>
            <a:endParaRPr lang="en-GB" sz="2000" b="1" dirty="0">
              <a:solidFill>
                <a:schemeClr val="tx1">
                  <a:lumMod val="85000"/>
                  <a:lumOff val="15000"/>
                </a:schemeClr>
              </a:solidFill>
              <a:latin typeface="Garamond" panose="02020404030301010803" pitchFamily="18" charset="0"/>
            </a:endParaRPr>
          </a:p>
          <a:p>
            <a:r>
              <a:rPr lang="en-GB" sz="2400" dirty="0">
                <a:solidFill>
                  <a:schemeClr val="tx1">
                    <a:lumMod val="85000"/>
                    <a:lumOff val="15000"/>
                  </a:schemeClr>
                </a:solidFill>
                <a:latin typeface="Garamond" panose="02020404030301010803" pitchFamily="18" charset="0"/>
              </a:rPr>
              <a:t>  OPERATING SYTEM:    </a:t>
            </a:r>
          </a:p>
          <a:p>
            <a:r>
              <a:rPr lang="en-GB" sz="2400" b="1" dirty="0">
                <a:solidFill>
                  <a:schemeClr val="tx1">
                    <a:lumMod val="85000"/>
                    <a:lumOff val="15000"/>
                  </a:schemeClr>
                </a:solidFill>
                <a:latin typeface="Garamond" panose="02020404030301010803" pitchFamily="18" charset="0"/>
              </a:rPr>
              <a:t> </a:t>
            </a:r>
            <a:r>
              <a:rPr lang="en-US" sz="1400" b="1" dirty="0">
                <a:solidFill>
                  <a:schemeClr val="tx1"/>
                </a:solidFill>
              </a:rPr>
              <a:t>Windows OS +</a:t>
            </a:r>
            <a:r>
              <a:rPr lang="en-GB" sz="1400" b="1" dirty="0">
                <a:solidFill>
                  <a:schemeClr val="tx1"/>
                </a:solidFill>
              </a:rPr>
              <a:t> </a:t>
            </a:r>
            <a:r>
              <a:rPr lang="en-GB" sz="1400" b="1" dirty="0" smtClean="0">
                <a:solidFill>
                  <a:schemeClr val="tx1"/>
                </a:solidFill>
              </a:rPr>
              <a:t>Visual </a:t>
            </a:r>
            <a:r>
              <a:rPr lang="en-GB" sz="1400" b="1" dirty="0">
                <a:solidFill>
                  <a:schemeClr val="tx1"/>
                </a:solidFill>
              </a:rPr>
              <a:t>s</a:t>
            </a:r>
            <a:r>
              <a:rPr lang="en-GB" sz="1400" b="1" dirty="0" smtClean="0">
                <a:solidFill>
                  <a:schemeClr val="tx1"/>
                </a:solidFill>
              </a:rPr>
              <a:t>tudio code + my sql.</a:t>
            </a:r>
            <a:r>
              <a:rPr lang="en-US" sz="1400" b="1" dirty="0" smtClean="0">
                <a:solidFill>
                  <a:schemeClr val="tx1"/>
                </a:solidFill>
                <a:ea typeface="方正舒体"/>
                <a:cs typeface="Times New Roman" panose="02020603050405020304" pitchFamily="18" charset="0"/>
              </a:rPr>
              <a:t> </a:t>
            </a:r>
            <a:r>
              <a:rPr lang="en-US" sz="1400" b="1" dirty="0">
                <a:solidFill>
                  <a:schemeClr val="tx1"/>
                </a:solidFill>
                <a:ea typeface="方正舒体"/>
                <a:cs typeface="Times New Roman" panose="02020603050405020304" pitchFamily="18" charset="0"/>
              </a:rPr>
              <a:t>Use </a:t>
            </a:r>
            <a:r>
              <a:rPr lang="en-GB" sz="1400" b="1" dirty="0">
                <a:solidFill>
                  <a:schemeClr val="tx1"/>
                </a:solidFill>
                <a:ea typeface="方正舒体"/>
                <a:cs typeface="Times New Roman" panose="02020603050405020304" pitchFamily="18" charset="0"/>
              </a:rPr>
              <a:t>software as per project requirements.</a:t>
            </a:r>
            <a:endParaRPr lang="en-US" sz="2400" dirty="0">
              <a:solidFill>
                <a:schemeClr val="tx1"/>
              </a:solidFill>
              <a:latin typeface="Garamond" panose="02020404030301010803" pitchFamily="18" charset="0"/>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7</a:t>
            </a:r>
            <a:endParaRPr lang="en-US" sz="1200" dirty="0"/>
          </a:p>
        </p:txBody>
      </p:sp>
      <p:sp>
        <p:nvSpPr>
          <p:cNvPr id="15" name="Scroll: Horizontal 14">
            <a:extLst>
              <a:ext uri="{FF2B5EF4-FFF2-40B4-BE49-F238E27FC236}">
                <a16:creationId xmlns:a16="http://schemas.microsoft.com/office/drawing/2014/main" xmlns="" id="{80F82DBF-0692-4F71-BB56-6C20FF9DDF7B}"/>
              </a:ext>
            </a:extLst>
          </p:cNvPr>
          <p:cNvSpPr/>
          <p:nvPr/>
        </p:nvSpPr>
        <p:spPr>
          <a:xfrm>
            <a:off x="3815185" y="677839"/>
            <a:ext cx="4591037" cy="1096617"/>
          </a:xfrm>
          <a:prstGeom prst="horizontalScroll">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latin typeface="Algerian" panose="04020705040A02060702" pitchFamily="82" charset="0"/>
              </a:rPr>
              <a:t>Requirement analysis</a:t>
            </a:r>
            <a:endParaRPr lang="en-US" sz="2800" dirty="0"/>
          </a:p>
        </p:txBody>
      </p:sp>
      <p:pic>
        <p:nvPicPr>
          <p:cNvPr id="11" name="Picture 3">
            <a:extLst>
              <a:ext uri="{FF2B5EF4-FFF2-40B4-BE49-F238E27FC236}">
                <a16:creationId xmlns:a16="http://schemas.microsoft.com/office/drawing/2014/main" xmlns="" id="{26973A4A-77DC-428A-9C00-1B1554B4B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27839468"/>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1"/>
          </p:nvPr>
        </p:nvSpPr>
        <p:spPr/>
        <p:txBody>
          <a:bodyPr/>
          <a:lstStyle/>
          <a:p>
            <a:fld id="{8C2E478F-E849-4A8C-AF1F-CBCC78A7CBFA}" type="slidenum">
              <a:rPr lang="en-US" smtClean="0"/>
              <a:pPr/>
              <a:t>8</a:t>
            </a:fld>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pic>
        <p:nvPicPr>
          <p:cNvPr id="7" name="Picture 6">
            <a:extLst>
              <a:ext uri="{FF2B5EF4-FFF2-40B4-BE49-F238E27FC236}">
                <a16:creationId xmlns:a16="http://schemas.microsoft.com/office/drawing/2014/main" xmlns="" id="{30DC18E9-07D9-AD40-9639-9B8BAACB8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39"/>
            <a:ext cx="12192000" cy="6827520"/>
          </a:xfrm>
          <a:prstGeom prst="rect">
            <a:avLst/>
          </a:prstGeom>
        </p:spPr>
      </p:pic>
      <p:sp>
        <p:nvSpPr>
          <p:cNvPr id="14" name="Rectangle: Rounded Corners 3">
            <a:extLst>
              <a:ext uri="{FF2B5EF4-FFF2-40B4-BE49-F238E27FC236}">
                <a16:creationId xmlns:a16="http://schemas.microsoft.com/office/drawing/2014/main" xmlns="" id="{A36295F5-FC5F-41D1-A47D-6C12EE0B6B05}"/>
              </a:ext>
            </a:extLst>
          </p:cNvPr>
          <p:cNvSpPr/>
          <p:nvPr/>
        </p:nvSpPr>
        <p:spPr>
          <a:xfrm>
            <a:off x="274355" y="914400"/>
            <a:ext cx="11753522" cy="5362311"/>
          </a:xfrm>
          <a:prstGeom prst="roundRect">
            <a:avLst/>
          </a:prstGeom>
          <a:ln>
            <a:solidFill>
              <a:schemeClr val="tx1"/>
            </a:solidFill>
          </a:ln>
          <a:effectLst>
            <a:innerShdw blurRad="63500" dist="50800" dir="13500000">
              <a:prstClr val="black">
                <a:alpha val="50000"/>
              </a:prstClr>
            </a:innerShdw>
          </a:effectLst>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A119882D-F507-5E4E-8FE2-85C381A85AA1}"/>
              </a:ext>
              <a:ext uri="{C183D7F6-B498-43B3-948B-1728B52AA6E4}">
                <adec:decorative xmlns:adec="http://schemas.microsoft.com/office/drawing/2017/decorative" xmlns="" val="1"/>
              </a:ext>
            </a:extLst>
          </p:cNvPr>
          <p:cNvSpPr/>
          <p:nvPr/>
        </p:nvSpPr>
        <p:spPr>
          <a:xfrm>
            <a:off x="1343081" y="794545"/>
            <a:ext cx="8515084" cy="581262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a:p>
            <a:pPr algn="ctr"/>
            <a:endParaRPr lang="en-US" sz="2800" dirty="0">
              <a:solidFill>
                <a:schemeClr val="tx1"/>
              </a:solidFill>
              <a:latin typeface="+mj-lt"/>
            </a:endParaRPr>
          </a:p>
          <a:p>
            <a:pPr algn="ctr"/>
            <a:endParaRPr lang="en-US" sz="2800" b="1" dirty="0">
              <a:solidFill>
                <a:schemeClr val="tx1">
                  <a:lumMod val="95000"/>
                  <a:lumOff val="5000"/>
                </a:schemeClr>
              </a:solidFill>
              <a:latin typeface="Algerian" panose="04020705040A02060702" pitchFamily="82" charset="0"/>
            </a:endParaRPr>
          </a:p>
          <a:p>
            <a:pPr algn="ctr"/>
            <a:endParaRPr lang="en-US" sz="2800" b="1" dirty="0">
              <a:solidFill>
                <a:schemeClr val="tx1">
                  <a:lumMod val="95000"/>
                  <a:lumOff val="5000"/>
                </a:schemeClr>
              </a:solidFill>
              <a:latin typeface="Algerian" panose="04020705040A02060702" pitchFamily="82" charset="0"/>
            </a:endParaRPr>
          </a:p>
          <a:p>
            <a:pPr algn="ctr"/>
            <a:endParaRPr lang="en-US" b="1" dirty="0">
              <a:solidFill>
                <a:schemeClr val="tx1">
                  <a:lumMod val="95000"/>
                  <a:lumOff val="5000"/>
                </a:schemeClr>
              </a:solidFill>
              <a:latin typeface="Algerian" panose="04020705040A02060702" pitchFamily="82" charset="0"/>
            </a:endParaRPr>
          </a:p>
          <a:p>
            <a:endParaRPr lang="en-US" dirty="0">
              <a:solidFill>
                <a:schemeClr val="tx1"/>
              </a:solidFill>
              <a:latin typeface="+mj-lt"/>
            </a:endParaRPr>
          </a:p>
          <a:p>
            <a:endParaRPr lang="en-US" dirty="0">
              <a:solidFill>
                <a:schemeClr val="tx1"/>
              </a:solidFill>
              <a:latin typeface="+mj-lt"/>
            </a:endParaRPr>
          </a:p>
          <a:p>
            <a:pPr marL="0" marR="0" algn="just">
              <a:spcBef>
                <a:spcPts val="2000"/>
              </a:spcBef>
              <a:spcAft>
                <a:spcPts val="200"/>
              </a:spcAft>
            </a:pPr>
            <a:endParaRPr lang="en-US" b="1" kern="0" dirty="0">
              <a:solidFill>
                <a:schemeClr val="tx1"/>
              </a:solidFill>
              <a:latin typeface="Garamond" panose="02020404030301010803" pitchFamily="18"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r>
              <a:rPr lang="en-US" sz="2000" b="1" dirty="0">
                <a:solidFill>
                  <a:schemeClr val="tx1"/>
                </a:solidFill>
                <a:latin typeface="Times New Roman" pitchFamily="18" charset="0"/>
                <a:ea typeface="方正舒体"/>
                <a:cs typeface="Times New Roman" pitchFamily="18" charset="0"/>
              </a:rPr>
              <a:t>Design phase involves the preparation of our website which includes the following pages</a:t>
            </a:r>
            <a:r>
              <a:rPr lang="en-US" sz="2000" b="1" dirty="0" smtClean="0">
                <a:solidFill>
                  <a:schemeClr val="tx1"/>
                </a:solidFill>
                <a:latin typeface="Times New Roman" pitchFamily="18" charset="0"/>
                <a:ea typeface="方正舒体"/>
                <a:cs typeface="Times New Roman" pitchFamily="18" charset="0"/>
              </a:rPr>
              <a:t>.</a:t>
            </a: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571500" marR="0" indent="-342900" algn="just">
              <a:lnSpc>
                <a:spcPct val="107000"/>
              </a:lnSpc>
              <a:spcBef>
                <a:spcPts val="0"/>
              </a:spcBef>
              <a:spcAft>
                <a:spcPts val="800"/>
              </a:spcAft>
              <a:buFont typeface="Wingdings" panose="05000000000000000000" pitchFamily="2" charset="2"/>
              <a:buChar char="§"/>
            </a:pPr>
            <a:r>
              <a:rPr lang="en-US" sz="2000" b="1" dirty="0">
                <a:solidFill>
                  <a:schemeClr val="tx1"/>
                </a:solidFill>
                <a:latin typeface="Calibri" panose="020F0502020204030204" pitchFamily="34" charset="0"/>
                <a:ea typeface="方正舒体"/>
                <a:cs typeface="Times New Roman" panose="02020603050405020304" pitchFamily="18" charset="0"/>
              </a:rPr>
              <a:t>Home</a:t>
            </a:r>
          </a:p>
          <a:p>
            <a:pPr marL="571500" marR="0" indent="-342900" algn="just">
              <a:lnSpc>
                <a:spcPct val="107000"/>
              </a:lnSpc>
              <a:spcBef>
                <a:spcPts val="0"/>
              </a:spcBef>
              <a:spcAft>
                <a:spcPts val="800"/>
              </a:spcAft>
              <a:buFont typeface="Wingdings" panose="05000000000000000000" pitchFamily="2" charset="2"/>
              <a:buChar char="§"/>
            </a:pPr>
            <a:r>
              <a:rPr lang="en-US" sz="2000" b="1" dirty="0">
                <a:solidFill>
                  <a:schemeClr val="tx1"/>
                </a:solidFill>
                <a:latin typeface="Calibri" panose="020F0502020204030204" pitchFamily="34" charset="0"/>
                <a:ea typeface="方正舒体"/>
                <a:cs typeface="Times New Roman" panose="02020603050405020304" pitchFamily="18" charset="0"/>
              </a:rPr>
              <a:t>About</a:t>
            </a:r>
            <a:r>
              <a:rPr lang="en-GB" sz="2000" b="1" dirty="0">
                <a:solidFill>
                  <a:schemeClr val="tx1"/>
                </a:solidFill>
                <a:latin typeface="Calibri" panose="020F0502020204030204" pitchFamily="34" charset="0"/>
                <a:ea typeface="方正舒体"/>
                <a:cs typeface="Times New Roman" panose="02020603050405020304" pitchFamily="18" charset="0"/>
              </a:rPr>
              <a:t>-us</a:t>
            </a: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571500" marR="0" indent="-342900" algn="just">
              <a:lnSpc>
                <a:spcPct val="107000"/>
              </a:lnSpc>
              <a:spcBef>
                <a:spcPts val="0"/>
              </a:spcBef>
              <a:spcAft>
                <a:spcPts val="800"/>
              </a:spcAft>
              <a:buFont typeface="Wingdings" panose="05000000000000000000" pitchFamily="2" charset="2"/>
              <a:buChar char="§"/>
            </a:pPr>
            <a:r>
              <a:rPr lang="en-US" sz="2000" b="1" dirty="0">
                <a:solidFill>
                  <a:schemeClr val="tx1"/>
                </a:solidFill>
                <a:latin typeface="Calibri" panose="020F0502020204030204" pitchFamily="34" charset="0"/>
                <a:ea typeface="方正舒体"/>
                <a:cs typeface="Times New Roman" panose="02020603050405020304" pitchFamily="18" charset="0"/>
              </a:rPr>
              <a:t>LMs Login</a:t>
            </a:r>
          </a:p>
          <a:p>
            <a:pPr marL="571500" marR="0" indent="-342900" algn="just">
              <a:lnSpc>
                <a:spcPct val="107000"/>
              </a:lnSpc>
              <a:spcBef>
                <a:spcPts val="0"/>
              </a:spcBef>
              <a:spcAft>
                <a:spcPts val="800"/>
              </a:spcAft>
              <a:buFont typeface="Wingdings" panose="05000000000000000000" pitchFamily="2" charset="2"/>
              <a:buChar char="§"/>
            </a:pPr>
            <a:r>
              <a:rPr lang="en-GB" sz="2000" b="1" dirty="0">
                <a:solidFill>
                  <a:schemeClr val="tx1"/>
                </a:solidFill>
                <a:latin typeface="Calibri" panose="020F0502020204030204" pitchFamily="34" charset="0"/>
                <a:ea typeface="方正舒体"/>
                <a:cs typeface="Times New Roman" panose="02020603050405020304" pitchFamily="18" charset="0"/>
              </a:rPr>
              <a:t>Admission</a:t>
            </a:r>
          </a:p>
          <a:p>
            <a:pPr marL="571500" indent="-342900" algn="just">
              <a:lnSpc>
                <a:spcPct val="107000"/>
              </a:lnSpc>
              <a:spcAft>
                <a:spcPts val="800"/>
              </a:spcAft>
              <a:buFont typeface="Wingdings" panose="05000000000000000000" pitchFamily="2" charset="2"/>
              <a:buChar char="§"/>
            </a:pPr>
            <a:r>
              <a:rPr lang="en-US" sz="2000" b="1" dirty="0">
                <a:solidFill>
                  <a:schemeClr val="tx1"/>
                </a:solidFill>
                <a:latin typeface="Calibri" panose="020F0502020204030204" pitchFamily="34" charset="0"/>
                <a:ea typeface="方正舒体"/>
                <a:cs typeface="Times New Roman" panose="02020603050405020304" pitchFamily="18" charset="0"/>
              </a:rPr>
              <a:t>Contact</a:t>
            </a:r>
          </a:p>
          <a:p>
            <a:pPr marL="571500" indent="-342900" algn="just">
              <a:lnSpc>
                <a:spcPct val="107000"/>
              </a:lnSpc>
              <a:spcAft>
                <a:spcPts val="800"/>
              </a:spcAft>
              <a:buFont typeface="Wingdings" panose="05000000000000000000" pitchFamily="2" charset="2"/>
              <a:buChar char="§"/>
            </a:pPr>
            <a:r>
              <a:rPr lang="en-US" sz="2000" b="1" dirty="0">
                <a:solidFill>
                  <a:schemeClr val="tx1"/>
                </a:solidFill>
                <a:latin typeface="Calibri" panose="020F0502020204030204" pitchFamily="34" charset="0"/>
                <a:ea typeface="方正舒体"/>
                <a:cs typeface="Times New Roman" panose="02020603050405020304" pitchFamily="18" charset="0"/>
              </a:rPr>
              <a:t>Logout</a:t>
            </a: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sz="2000" b="1" dirty="0">
              <a:solidFill>
                <a:schemeClr val="tx1"/>
              </a:solidFill>
              <a:latin typeface="Calibri" panose="020F0502020204030204" pitchFamily="34" charset="0"/>
              <a:ea typeface="方正舒体"/>
              <a:cs typeface="Times New Roman" panose="02020603050405020304" pitchFamily="18" charset="0"/>
            </a:endParaRPr>
          </a:p>
          <a:p>
            <a:pPr marL="571500" marR="0" indent="-342900" algn="just">
              <a:lnSpc>
                <a:spcPct val="107000"/>
              </a:lnSpc>
              <a:spcBef>
                <a:spcPts val="0"/>
              </a:spcBef>
              <a:spcAft>
                <a:spcPts val="800"/>
              </a:spcAft>
              <a:buFont typeface="Wingdings" panose="05000000000000000000" pitchFamily="2" charset="2"/>
              <a:buChar char="§"/>
            </a:pPr>
            <a:endParaRPr lang="en-US" b="1" dirty="0">
              <a:solidFill>
                <a:schemeClr val="tx1"/>
              </a:solidFill>
              <a:latin typeface="Calibri" panose="020F0502020204030204" pitchFamily="34" charset="0"/>
              <a:ea typeface="方正舒体"/>
              <a:cs typeface="Times New Roman" panose="02020603050405020304" pitchFamily="18" charset="0"/>
            </a:endParaRPr>
          </a:p>
          <a:p>
            <a:pPr marL="228600" marR="0" algn="just">
              <a:lnSpc>
                <a:spcPct val="107000"/>
              </a:lnSpc>
              <a:spcBef>
                <a:spcPts val="0"/>
              </a:spcBef>
              <a:spcAft>
                <a:spcPts val="800"/>
              </a:spcAft>
            </a:pPr>
            <a:endParaRPr lang="en-US" b="1" dirty="0">
              <a:solidFill>
                <a:schemeClr val="tx1"/>
              </a:solidFill>
              <a:latin typeface="Calibri" panose="020F0502020204030204" pitchFamily="34" charset="0"/>
              <a:ea typeface="方正舒体"/>
              <a:cs typeface="Times New Roman" panose="02020603050405020304" pitchFamily="18" charset="0"/>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a:p>
            <a:endParaRPr lang="en-US" dirty="0">
              <a:solidFill>
                <a:schemeClr val="tx1"/>
              </a:solidFill>
              <a:latin typeface="+mj-lt"/>
            </a:endParaRPr>
          </a:p>
        </p:txBody>
      </p:sp>
      <p:sp>
        <p:nvSpPr>
          <p:cNvPr id="3" name="Rectangle: Single Corner Snipped 2">
            <a:extLst>
              <a:ext uri="{FF2B5EF4-FFF2-40B4-BE49-F238E27FC236}">
                <a16:creationId xmlns:a16="http://schemas.microsoft.com/office/drawing/2014/main" xmlns="" id="{B0C0920D-1F42-7F42-91F4-FE9A7CC4E976}"/>
              </a:ext>
              <a:ext uri="{C183D7F6-B498-43B3-948B-1728B52AA6E4}">
                <adec:decorative xmlns:adec="http://schemas.microsoft.com/office/drawing/2017/decorative" xmlns="" val="1"/>
              </a:ext>
            </a:extLst>
          </p:cNvPr>
          <p:cNvSpPr/>
          <p:nvPr/>
        </p:nvSpPr>
        <p:spPr>
          <a:xfrm flipH="1">
            <a:off x="11534562" y="6356349"/>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8</a:t>
            </a:r>
            <a:endParaRPr lang="en-US" sz="12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15" name="Scroll: Horizontal 14">
            <a:extLst>
              <a:ext uri="{FF2B5EF4-FFF2-40B4-BE49-F238E27FC236}">
                <a16:creationId xmlns:a16="http://schemas.microsoft.com/office/drawing/2014/main" xmlns="" id="{80F82DBF-0692-4F71-BB56-6C20FF9DDF7B}"/>
              </a:ext>
            </a:extLst>
          </p:cNvPr>
          <p:cNvSpPr/>
          <p:nvPr/>
        </p:nvSpPr>
        <p:spPr>
          <a:xfrm>
            <a:off x="3815185" y="677839"/>
            <a:ext cx="4591037" cy="1096617"/>
          </a:xfrm>
          <a:prstGeom prst="horizontalScroll">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lumMod val="95000"/>
                    <a:lumOff val="5000"/>
                  </a:schemeClr>
                </a:solidFill>
                <a:latin typeface="Algerian" panose="04020705040A02060702" pitchFamily="82" charset="0"/>
              </a:rPr>
              <a:t>Design phase</a:t>
            </a:r>
            <a:endParaRPr lang="en-US" sz="2800" dirty="0"/>
          </a:p>
        </p:txBody>
      </p:sp>
    </p:spTree>
    <p:extLst>
      <p:ext uri="{BB962C8B-B14F-4D97-AF65-F5344CB8AC3E}">
        <p14:creationId xmlns:p14="http://schemas.microsoft.com/office/powerpoint/2010/main" val="62790731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1A2DCC4-678E-4F5B-B305-FA52F5FF55E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xmlns="" r:id="rId3"/>
              </a:ext>
            </a:extLst>
          </a:blip>
          <a:srcRect t="7514" b="751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xmlns="" id="{2A43C8AE-92D1-4381-AB5D-D73573EB55F3}"/>
              </a:ext>
            </a:extLst>
          </p:cNvPr>
          <p:cNvSpPr>
            <a:spLocks noGrp="1"/>
          </p:cNvSpPr>
          <p:nvPr>
            <p:ph type="sldNum" sz="quarter" idx="12"/>
          </p:nvPr>
        </p:nvSpPr>
        <p:spPr/>
        <p:txBody>
          <a:bodyPr/>
          <a:lstStyle/>
          <a:p>
            <a:fld id="{8C2E478F-E849-4A8C-AF1F-CBCC78A7CBFA}" type="slidenum">
              <a:rPr lang="en-US" smtClean="0"/>
              <a:pPr/>
              <a:t>9</a:t>
            </a:fld>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2" y="502215"/>
            <a:ext cx="10638585" cy="562047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Single Corner Snipped 12">
            <a:extLst>
              <a:ext uri="{FF2B5EF4-FFF2-40B4-BE49-F238E27FC236}">
                <a16:creationId xmlns:a16="http://schemas.microsoft.com/office/drawing/2014/main" xmlns="" id="{B36D0ADB-FA1F-4489-86B3-B4A6906DB881}"/>
              </a:ext>
              <a:ext uri="{C183D7F6-B498-43B3-948B-1728B52AA6E4}">
                <adec:decorative xmlns:adec="http://schemas.microsoft.com/office/drawing/2017/decorative" xmlns=""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9</a:t>
            </a:r>
            <a:endParaRPr lang="en-US" sz="1200" dirty="0"/>
          </a:p>
        </p:txBody>
      </p:sp>
      <p:sp>
        <p:nvSpPr>
          <p:cNvPr id="2" name="Scroll: Horizontal 1">
            <a:extLst>
              <a:ext uri="{FF2B5EF4-FFF2-40B4-BE49-F238E27FC236}">
                <a16:creationId xmlns:a16="http://schemas.microsoft.com/office/drawing/2014/main" xmlns="" id="{A2EE3018-C7D9-DC46-AAFC-280A56D088FE}"/>
              </a:ext>
            </a:extLst>
          </p:cNvPr>
          <p:cNvSpPr/>
          <p:nvPr/>
        </p:nvSpPr>
        <p:spPr>
          <a:xfrm>
            <a:off x="595884" y="2584632"/>
            <a:ext cx="3647071" cy="1096617"/>
          </a:xfrm>
          <a:prstGeom prst="horizontalScroll">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tx1">
                    <a:lumMod val="95000"/>
                    <a:lumOff val="5000"/>
                  </a:schemeClr>
                </a:solidFill>
                <a:latin typeface="Algerian" panose="04020705040A02060702" pitchFamily="82" charset="0"/>
              </a:rPr>
              <a:t>Home</a:t>
            </a:r>
            <a:endParaRPr lang="en-US" sz="2800" dirty="0"/>
          </a:p>
        </p:txBody>
      </p:sp>
      <p:pic>
        <p:nvPicPr>
          <p:cNvPr id="6" name="Picture 7">
            <a:extLst>
              <a:ext uri="{FF2B5EF4-FFF2-40B4-BE49-F238E27FC236}">
                <a16:creationId xmlns:a16="http://schemas.microsoft.com/office/drawing/2014/main" xmlns="" id="{D455A522-B469-D74D-BE02-54789F2E4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483" y="1533255"/>
            <a:ext cx="6768855" cy="3791488"/>
          </a:xfrm>
          <a:prstGeom prst="roundRect">
            <a:avLst>
              <a:gd name="adj" fmla="val 16667"/>
            </a:avLst>
          </a:prstGeom>
          <a:ln w="76200">
            <a:solidFill>
              <a:srgbClr val="00B050"/>
            </a:solid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Scroll: Horizontal 10">
            <a:extLst>
              <a:ext uri="{FF2B5EF4-FFF2-40B4-BE49-F238E27FC236}">
                <a16:creationId xmlns:a16="http://schemas.microsoft.com/office/drawing/2014/main" xmlns="" id="{B3C59DCB-94A6-4CEF-B26B-C36CEF824745}"/>
              </a:ext>
            </a:extLst>
          </p:cNvPr>
          <p:cNvSpPr/>
          <p:nvPr/>
        </p:nvSpPr>
        <p:spPr>
          <a:xfrm>
            <a:off x="1860223" y="106171"/>
            <a:ext cx="8620207" cy="1096617"/>
          </a:xfrm>
          <a:prstGeom prst="horizontalScroll">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95000"/>
                    <a:lumOff val="5000"/>
                  </a:schemeClr>
                </a:solidFill>
                <a:latin typeface="Algerian" panose="04020705040A02060702" pitchFamily="82" charset="0"/>
              </a:rPr>
              <a:t>Architecture of </a:t>
            </a:r>
            <a:r>
              <a:rPr lang="en-US" sz="2800" b="1" dirty="0" smtClean="0">
                <a:solidFill>
                  <a:schemeClr val="tx1">
                    <a:lumMod val="95000"/>
                    <a:lumOff val="5000"/>
                  </a:schemeClr>
                </a:solidFill>
                <a:latin typeface="Algerian" panose="04020705040A02060702" pitchFamily="82" charset="0"/>
              </a:rPr>
              <a:t>Evolution college system</a:t>
            </a:r>
            <a:endParaRPr lang="en-US" sz="2800" dirty="0"/>
          </a:p>
        </p:txBody>
      </p:sp>
      <p:pic>
        <p:nvPicPr>
          <p:cNvPr id="12" name="Picture 3">
            <a:extLst>
              <a:ext uri="{FF2B5EF4-FFF2-40B4-BE49-F238E27FC236}">
                <a16:creationId xmlns:a16="http://schemas.microsoft.com/office/drawing/2014/main" xmlns="" id="{26973A4A-77DC-428A-9C00-1B1554B4B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54" y="5882722"/>
            <a:ext cx="1501619" cy="78797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9613464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56051434_Light modernist presentation_RVA_v3.potx" id="{1300540C-5346-469F-AA5C-717C09787E7E}" vid="{ADCE5FDD-C8BF-4BDC-86F8-B24C14EB90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7BEDAB-01B4-4BD0-9390-31AD9280078C}">
  <ds:schemaRefs>
    <ds:schemaRef ds:uri="http://schemas.microsoft.com/sharepoint/v3/contenttype/forms"/>
  </ds:schemaRefs>
</ds:datastoreItem>
</file>

<file path=customXml/itemProps2.xml><?xml version="1.0" encoding="utf-8"?>
<ds:datastoreItem xmlns:ds="http://schemas.openxmlformats.org/officeDocument/2006/customXml" ds:itemID="{9B19B998-C0F0-415C-AF4D-F10DCCD30A25}">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6AD934DA-6EDB-4DB8-AE5C-9399A13698D6}">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Light modernist presentation</Template>
  <TotalTime>1308</TotalTime>
  <Words>523</Words>
  <Application>Microsoft Office PowerPoint</Application>
  <PresentationFormat>Custom</PresentationFormat>
  <Paragraphs>585</Paragraphs>
  <Slides>36</Slides>
  <Notes>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Evolution College system</vt:lpstr>
      <vt:lpstr>DESIGN DEVELOPED  &amp; MANAGED BY </vt:lpstr>
      <vt:lpstr>1.Acknowledgement -----4 2.Problem Statement-----5 3.Problem Solution-------6 4.Requirement Analysis----7 5.Design Phase  ------------8 6.Architecture of Ecs----9 7.admin panel----19 8.Evaluation/Testing---24 9.User Guide---------------25 10.Database--------------26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 saloon</dc:title>
  <dc:creator>shahzaib</dc:creator>
  <cp:lastModifiedBy>lenovo</cp:lastModifiedBy>
  <cp:revision>158</cp:revision>
  <dcterms:created xsi:type="dcterms:W3CDTF">2021-10-22T10:34:00Z</dcterms:created>
  <dcterms:modified xsi:type="dcterms:W3CDTF">2022-09-20T07:26:47Z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